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3" r:id="rId8"/>
    <p:sldId id="262" r:id="rId9"/>
    <p:sldId id="264" r:id="rId10"/>
    <p:sldId id="266" r:id="rId11"/>
  </p:sldIdLst>
  <p:sldSz cx="18288000" cy="10287000"/>
  <p:notesSz cx="6858000" cy="9144000"/>
  <p:embeddedFontLst>
    <p:embeddedFont>
      <p:font typeface="Book Antiqua" panose="02040602050305030304" pitchFamily="18" charset="0"/>
      <p:regular r:id="rId12"/>
      <p:bold r:id="rId13"/>
      <p:italic r:id="rId14"/>
      <p:boldItalic r:id="rId15"/>
    </p:embeddedFont>
    <p:embeddedFont>
      <p:font typeface="Calibri" panose="020F0502020204030204" pitchFamily="34" charset="0"/>
      <p:regular r:id="rId16"/>
      <p:bold r:id="rId17"/>
      <p:italic r:id="rId18"/>
      <p:boldItalic r:id="rId19"/>
    </p:embeddedFont>
    <p:embeddedFont>
      <p:font typeface="Poppins" panose="020B0604020202020204" charset="0"/>
      <p:regular r:id="rId20"/>
      <p:bold r:id="rId21"/>
    </p:embeddedFont>
    <p:embeddedFont>
      <p:font typeface="Poppins Bold" panose="020B0604020202020204" charset="0"/>
      <p:regular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E012"/>
    <a:srgbClr val="020D4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2" autoAdjust="0"/>
    <p:restoredTop sz="94641" autoAdjust="0"/>
  </p:normalViewPr>
  <p:slideViewPr>
    <p:cSldViewPr>
      <p:cViewPr varScale="1">
        <p:scale>
          <a:sx n="60" d="100"/>
          <a:sy n="60" d="100"/>
        </p:scale>
        <p:origin x="202" y="91"/>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font" Target="fonts/font7.fntdata"/><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10.fntdata"/><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font" Target="fonts/font6.fntdata"/><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5.fntdata"/><Relationship Id="rId20"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4.fntdata"/><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 Id="rId22" Type="http://schemas.openxmlformats.org/officeDocument/2006/relationships/font" Target="fonts/font11.fntdata"/><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userId="d1751cb7ce2ede9a" providerId="LiveId" clId="{F3F4D2A1-9350-4761-9CF6-22446CBFD168}"/>
    <pc:docChg chg="undo custSel modSld">
      <pc:chgData name="" userId="d1751cb7ce2ede9a" providerId="LiveId" clId="{F3F4D2A1-9350-4761-9CF6-22446CBFD168}" dt="2025-09-05T05:13:50.615" v="1194" actId="20577"/>
      <pc:docMkLst>
        <pc:docMk/>
      </pc:docMkLst>
      <pc:sldChg chg="delSp modSp">
        <pc:chgData name="" userId="d1751cb7ce2ede9a" providerId="LiveId" clId="{F3F4D2A1-9350-4761-9CF6-22446CBFD168}" dt="2025-09-04T18:07:13.278" v="110" actId="1076"/>
        <pc:sldMkLst>
          <pc:docMk/>
          <pc:sldMk cId="0" sldId="256"/>
        </pc:sldMkLst>
        <pc:spChg chg="mod">
          <ac:chgData name="" userId="d1751cb7ce2ede9a" providerId="LiveId" clId="{F3F4D2A1-9350-4761-9CF6-22446CBFD168}" dt="2025-09-04T18:07:13.278" v="110" actId="1076"/>
          <ac:spMkLst>
            <pc:docMk/>
            <pc:sldMk cId="0" sldId="256"/>
            <ac:spMk id="17" creationId="{00000000-0000-0000-0000-000000000000}"/>
          </ac:spMkLst>
        </pc:spChg>
        <pc:spChg chg="mod">
          <ac:chgData name="" userId="d1751cb7ce2ede9a" providerId="LiveId" clId="{F3F4D2A1-9350-4761-9CF6-22446CBFD168}" dt="2025-09-04T17:58:02.688" v="29" actId="1076"/>
          <ac:spMkLst>
            <pc:docMk/>
            <pc:sldMk cId="0" sldId="256"/>
            <ac:spMk id="63" creationId="{00000000-0000-0000-0000-000000000000}"/>
          </ac:spMkLst>
        </pc:spChg>
        <pc:spChg chg="mod">
          <ac:chgData name="" userId="d1751cb7ce2ede9a" providerId="LiveId" clId="{F3F4D2A1-9350-4761-9CF6-22446CBFD168}" dt="2025-09-04T18:01:37.712" v="80" actId="1076"/>
          <ac:spMkLst>
            <pc:docMk/>
            <pc:sldMk cId="0" sldId="256"/>
            <ac:spMk id="67" creationId="{00000000-0000-0000-0000-000000000000}"/>
          </ac:spMkLst>
        </pc:spChg>
        <pc:spChg chg="mod">
          <ac:chgData name="" userId="d1751cb7ce2ede9a" providerId="LiveId" clId="{F3F4D2A1-9350-4761-9CF6-22446CBFD168}" dt="2025-09-04T18:03:31.638" v="101" actId="20577"/>
          <ac:spMkLst>
            <pc:docMk/>
            <pc:sldMk cId="0" sldId="256"/>
            <ac:spMk id="68" creationId="{00000000-0000-0000-0000-000000000000}"/>
          </ac:spMkLst>
        </pc:spChg>
        <pc:spChg chg="mod">
          <ac:chgData name="" userId="d1751cb7ce2ede9a" providerId="LiveId" clId="{F3F4D2A1-9350-4761-9CF6-22446CBFD168}" dt="2025-09-04T18:00:49.068" v="75" actId="1076"/>
          <ac:spMkLst>
            <pc:docMk/>
            <pc:sldMk cId="0" sldId="256"/>
            <ac:spMk id="69" creationId="{00000000-0000-0000-0000-000000000000}"/>
          </ac:spMkLst>
        </pc:spChg>
        <pc:spChg chg="mod">
          <ac:chgData name="" userId="d1751cb7ce2ede9a" providerId="LiveId" clId="{F3F4D2A1-9350-4761-9CF6-22446CBFD168}" dt="2025-09-04T18:01:45.335" v="81" actId="1076"/>
          <ac:spMkLst>
            <pc:docMk/>
            <pc:sldMk cId="0" sldId="256"/>
            <ac:spMk id="70" creationId="{B3A4C537-84BD-441F-02CC-EDCECE3E3FE8}"/>
          </ac:spMkLst>
        </pc:spChg>
        <pc:spChg chg="mod">
          <ac:chgData name="" userId="d1751cb7ce2ede9a" providerId="LiveId" clId="{F3F4D2A1-9350-4761-9CF6-22446CBFD168}" dt="2025-09-04T18:01:01.714" v="76" actId="1076"/>
          <ac:spMkLst>
            <pc:docMk/>
            <pc:sldMk cId="0" sldId="256"/>
            <ac:spMk id="71" creationId="{081D8FE5-9F47-43D4-87CA-6BDEE84E7A5A}"/>
          </ac:spMkLst>
        </pc:spChg>
        <pc:grpChg chg="del mod">
          <ac:chgData name="" userId="d1751cb7ce2ede9a" providerId="LiveId" clId="{F3F4D2A1-9350-4761-9CF6-22446CBFD168}" dt="2025-09-04T18:06:36.692" v="104"/>
          <ac:grpSpMkLst>
            <pc:docMk/>
            <pc:sldMk cId="0" sldId="256"/>
            <ac:grpSpMk id="15" creationId="{00000000-0000-0000-0000-000000000000}"/>
          </ac:grpSpMkLst>
        </pc:grpChg>
        <pc:grpChg chg="mod">
          <ac:chgData name="" userId="d1751cb7ce2ede9a" providerId="LiveId" clId="{F3F4D2A1-9350-4761-9CF6-22446CBFD168}" dt="2025-09-04T18:07:01.645" v="108" actId="1076"/>
          <ac:grpSpMkLst>
            <pc:docMk/>
            <pc:sldMk cId="0" sldId="256"/>
            <ac:grpSpMk id="18" creationId="{00000000-0000-0000-0000-000000000000}"/>
          </ac:grpSpMkLst>
        </pc:grpChg>
        <pc:grpChg chg="mod">
          <ac:chgData name="" userId="d1751cb7ce2ede9a" providerId="LiveId" clId="{F3F4D2A1-9350-4761-9CF6-22446CBFD168}" dt="2025-09-04T18:00:03.685" v="70" actId="1076"/>
          <ac:grpSpMkLst>
            <pc:docMk/>
            <pc:sldMk cId="0" sldId="256"/>
            <ac:grpSpMk id="44" creationId="{00000000-0000-0000-0000-000000000000}"/>
          </ac:grpSpMkLst>
        </pc:grpChg>
      </pc:sldChg>
      <pc:sldChg chg="modSp">
        <pc:chgData name="" userId="d1751cb7ce2ede9a" providerId="LiveId" clId="{F3F4D2A1-9350-4761-9CF6-22446CBFD168}" dt="2025-09-04T18:37:00.597" v="160" actId="113"/>
        <pc:sldMkLst>
          <pc:docMk/>
          <pc:sldMk cId="0" sldId="257"/>
        </pc:sldMkLst>
        <pc:spChg chg="mod">
          <ac:chgData name="" userId="d1751cb7ce2ede9a" providerId="LiveId" clId="{F3F4D2A1-9350-4761-9CF6-22446CBFD168}" dt="2025-09-04T18:28:39.304" v="128" actId="20577"/>
          <ac:spMkLst>
            <pc:docMk/>
            <pc:sldMk cId="0" sldId="257"/>
            <ac:spMk id="28" creationId="{00000000-0000-0000-0000-000000000000}"/>
          </ac:spMkLst>
        </pc:spChg>
        <pc:spChg chg="mod">
          <ac:chgData name="" userId="d1751cb7ce2ede9a" providerId="LiveId" clId="{F3F4D2A1-9350-4761-9CF6-22446CBFD168}" dt="2025-09-04T18:37:00.597" v="160" actId="113"/>
          <ac:spMkLst>
            <pc:docMk/>
            <pc:sldMk cId="0" sldId="257"/>
            <ac:spMk id="31" creationId="{00000000-0000-0000-0000-000000000000}"/>
          </ac:spMkLst>
        </pc:spChg>
      </pc:sldChg>
      <pc:sldChg chg="modSp">
        <pc:chgData name="" userId="d1751cb7ce2ede9a" providerId="LiveId" clId="{F3F4D2A1-9350-4761-9CF6-22446CBFD168}" dt="2025-09-04T18:54:38.762" v="513" actId="20577"/>
        <pc:sldMkLst>
          <pc:docMk/>
          <pc:sldMk cId="0" sldId="258"/>
        </pc:sldMkLst>
        <pc:spChg chg="mod">
          <ac:chgData name="" userId="d1751cb7ce2ede9a" providerId="LiveId" clId="{F3F4D2A1-9350-4761-9CF6-22446CBFD168}" dt="2025-09-04T18:45:15.827" v="277" actId="1076"/>
          <ac:spMkLst>
            <pc:docMk/>
            <pc:sldMk cId="0" sldId="258"/>
            <ac:spMk id="48" creationId="{C14BC323-46AB-4E37-827A-DB69A33709E5}"/>
          </ac:spMkLst>
        </pc:spChg>
        <pc:spChg chg="mod">
          <ac:chgData name="" userId="d1751cb7ce2ede9a" providerId="LiveId" clId="{F3F4D2A1-9350-4761-9CF6-22446CBFD168}" dt="2025-09-04T18:44:28.522" v="257" actId="20577"/>
          <ac:spMkLst>
            <pc:docMk/>
            <pc:sldMk cId="0" sldId="258"/>
            <ac:spMk id="52" creationId="{4DFF4B91-4A31-4671-9B6F-E0EA92FFFA36}"/>
          </ac:spMkLst>
        </pc:spChg>
        <pc:spChg chg="mod">
          <ac:chgData name="" userId="d1751cb7ce2ede9a" providerId="LiveId" clId="{F3F4D2A1-9350-4761-9CF6-22446CBFD168}" dt="2025-09-04T18:54:38.762" v="513" actId="20577"/>
          <ac:spMkLst>
            <pc:docMk/>
            <pc:sldMk cId="0" sldId="258"/>
            <ac:spMk id="53" creationId="{9375AD73-E8F3-4BD4-8E91-B9D941C7B773}"/>
          </ac:spMkLst>
        </pc:spChg>
      </pc:sldChg>
      <pc:sldChg chg="modSp">
        <pc:chgData name="" userId="d1751cb7ce2ede9a" providerId="LiveId" clId="{F3F4D2A1-9350-4761-9CF6-22446CBFD168}" dt="2025-09-04T19:11:17.361" v="607" actId="1076"/>
        <pc:sldMkLst>
          <pc:docMk/>
          <pc:sldMk cId="0" sldId="259"/>
        </pc:sldMkLst>
        <pc:spChg chg="mod">
          <ac:chgData name="" userId="d1751cb7ce2ede9a" providerId="LiveId" clId="{F3F4D2A1-9350-4761-9CF6-22446CBFD168}" dt="2025-09-04T19:00:16.749" v="517" actId="1076"/>
          <ac:spMkLst>
            <pc:docMk/>
            <pc:sldMk cId="0" sldId="259"/>
            <ac:spMk id="22" creationId="{5C256AD4-C019-454C-9FD9-7B8471F9DD6D}"/>
          </ac:spMkLst>
        </pc:spChg>
        <pc:spChg chg="mod">
          <ac:chgData name="" userId="d1751cb7ce2ede9a" providerId="LiveId" clId="{F3F4D2A1-9350-4761-9CF6-22446CBFD168}" dt="2025-09-04T19:11:17.361" v="607" actId="1076"/>
          <ac:spMkLst>
            <pc:docMk/>
            <pc:sldMk cId="0" sldId="259"/>
            <ac:spMk id="36" creationId="{6B7AA9E4-9B44-403C-AC3F-F2825CAD09E5}"/>
          </ac:spMkLst>
        </pc:spChg>
        <pc:spChg chg="mod">
          <ac:chgData name="" userId="d1751cb7ce2ede9a" providerId="LiveId" clId="{F3F4D2A1-9350-4761-9CF6-22446CBFD168}" dt="2025-09-04T19:05:25.161" v="554" actId="20577"/>
          <ac:spMkLst>
            <pc:docMk/>
            <pc:sldMk cId="0" sldId="259"/>
            <ac:spMk id="37" creationId="{C34D328B-9A4F-4A5C-888D-E40DA37DE388}"/>
          </ac:spMkLst>
        </pc:spChg>
        <pc:spChg chg="mod">
          <ac:chgData name="" userId="d1751cb7ce2ede9a" providerId="LiveId" clId="{F3F4D2A1-9350-4761-9CF6-22446CBFD168}" dt="2025-09-04T19:09:22.021" v="605" actId="20577"/>
          <ac:spMkLst>
            <pc:docMk/>
            <pc:sldMk cId="0" sldId="259"/>
            <ac:spMk id="38" creationId="{23AEFD13-BB56-4D82-8BA3-7508291EFEB1}"/>
          </ac:spMkLst>
        </pc:spChg>
      </pc:sldChg>
      <pc:sldChg chg="modSp">
        <pc:chgData name="" userId="d1751cb7ce2ede9a" providerId="LiveId" clId="{F3F4D2A1-9350-4761-9CF6-22446CBFD168}" dt="2025-09-04T19:39:51.677" v="845" actId="1076"/>
        <pc:sldMkLst>
          <pc:docMk/>
          <pc:sldMk cId="0" sldId="260"/>
        </pc:sldMkLst>
        <pc:spChg chg="mod">
          <ac:chgData name="" userId="d1751cb7ce2ede9a" providerId="LiveId" clId="{F3F4D2A1-9350-4761-9CF6-22446CBFD168}" dt="2025-09-04T19:39:51.677" v="845" actId="1076"/>
          <ac:spMkLst>
            <pc:docMk/>
            <pc:sldMk cId="0" sldId="260"/>
            <ac:spMk id="34" creationId="{9D7844CF-52EA-408F-8C67-B8BB6B555BF9}"/>
          </ac:spMkLst>
        </pc:spChg>
        <pc:spChg chg="mod">
          <ac:chgData name="" userId="d1751cb7ce2ede9a" providerId="LiveId" clId="{F3F4D2A1-9350-4761-9CF6-22446CBFD168}" dt="2025-09-04T19:33:27.980" v="808" actId="1076"/>
          <ac:spMkLst>
            <pc:docMk/>
            <pc:sldMk cId="0" sldId="260"/>
            <ac:spMk id="35" creationId="{619047DF-4B86-499C-BC39-A9C65BDFF785}"/>
          </ac:spMkLst>
        </pc:spChg>
        <pc:spChg chg="mod">
          <ac:chgData name="" userId="d1751cb7ce2ede9a" providerId="LiveId" clId="{F3F4D2A1-9350-4761-9CF6-22446CBFD168}" dt="2025-09-04T19:36:59.329" v="820" actId="1076"/>
          <ac:spMkLst>
            <pc:docMk/>
            <pc:sldMk cId="0" sldId="260"/>
            <ac:spMk id="36" creationId="{37289FF5-A5D7-4B68-B8BB-EC549E8A3DE4}"/>
          </ac:spMkLst>
        </pc:spChg>
        <pc:spChg chg="mod">
          <ac:chgData name="" userId="d1751cb7ce2ede9a" providerId="LiveId" clId="{F3F4D2A1-9350-4761-9CF6-22446CBFD168}" dt="2025-09-04T19:27:23.047" v="726" actId="1076"/>
          <ac:spMkLst>
            <pc:docMk/>
            <pc:sldMk cId="0" sldId="260"/>
            <ac:spMk id="37" creationId="{381A6FFE-4E1E-4902-9605-C05D6BB1D76A}"/>
          </ac:spMkLst>
        </pc:spChg>
      </pc:sldChg>
      <pc:sldChg chg="modSp">
        <pc:chgData name="" userId="d1751cb7ce2ede9a" providerId="LiveId" clId="{F3F4D2A1-9350-4761-9CF6-22446CBFD168}" dt="2025-09-04T20:10:18.968" v="943" actId="20577"/>
        <pc:sldMkLst>
          <pc:docMk/>
          <pc:sldMk cId="0" sldId="261"/>
        </pc:sldMkLst>
        <pc:spChg chg="mod">
          <ac:chgData name="" userId="d1751cb7ce2ede9a" providerId="LiveId" clId="{F3F4D2A1-9350-4761-9CF6-22446CBFD168}" dt="2025-09-04T20:10:18.968" v="943" actId="20577"/>
          <ac:spMkLst>
            <pc:docMk/>
            <pc:sldMk cId="0" sldId="261"/>
            <ac:spMk id="22" creationId="{144E80D0-3F7E-41A8-8FB3-FC7B811DA6D2}"/>
          </ac:spMkLst>
        </pc:spChg>
        <pc:spChg chg="mod">
          <ac:chgData name="" userId="d1751cb7ce2ede9a" providerId="LiveId" clId="{F3F4D2A1-9350-4761-9CF6-22446CBFD168}" dt="2025-09-04T20:09:33.723" v="942" actId="20577"/>
          <ac:spMkLst>
            <pc:docMk/>
            <pc:sldMk cId="0" sldId="261"/>
            <ac:spMk id="25" creationId="{645C8373-3974-4F8B-B268-CD4E2D38014E}"/>
          </ac:spMkLst>
        </pc:spChg>
      </pc:sldChg>
      <pc:sldChg chg="modSp">
        <pc:chgData name="" userId="d1751cb7ce2ede9a" providerId="LiveId" clId="{F3F4D2A1-9350-4761-9CF6-22446CBFD168}" dt="2025-09-04T20:16:50.031" v="1020" actId="20577"/>
        <pc:sldMkLst>
          <pc:docMk/>
          <pc:sldMk cId="0" sldId="263"/>
        </pc:sldMkLst>
        <pc:spChg chg="mod">
          <ac:chgData name="" userId="d1751cb7ce2ede9a" providerId="LiveId" clId="{F3F4D2A1-9350-4761-9CF6-22446CBFD168}" dt="2025-09-04T20:16:50.031" v="1020" actId="20577"/>
          <ac:spMkLst>
            <pc:docMk/>
            <pc:sldMk cId="0" sldId="263"/>
            <ac:spMk id="22" creationId="{C0969217-DDF4-4320-ACF7-4BA47EF6708E}"/>
          </ac:spMkLst>
        </pc:spChg>
        <pc:spChg chg="mod">
          <ac:chgData name="" userId="d1751cb7ce2ede9a" providerId="LiveId" clId="{F3F4D2A1-9350-4761-9CF6-22446CBFD168}" dt="2025-09-04T20:16:24.439" v="1002" actId="20577"/>
          <ac:spMkLst>
            <pc:docMk/>
            <pc:sldMk cId="0" sldId="263"/>
            <ac:spMk id="29" creationId="{78BEF04A-7A38-4D2E-BEAA-5F27FBC47227}"/>
          </ac:spMkLst>
        </pc:spChg>
      </pc:sldChg>
      <pc:sldChg chg="modSp">
        <pc:chgData name="" userId="d1751cb7ce2ede9a" providerId="LiveId" clId="{F3F4D2A1-9350-4761-9CF6-22446CBFD168}" dt="2025-09-05T05:04:42.438" v="1135" actId="1076"/>
        <pc:sldMkLst>
          <pc:docMk/>
          <pc:sldMk cId="0" sldId="264"/>
        </pc:sldMkLst>
        <pc:spChg chg="mod">
          <ac:chgData name="" userId="d1751cb7ce2ede9a" providerId="LiveId" clId="{F3F4D2A1-9350-4761-9CF6-22446CBFD168}" dt="2025-09-05T05:02:26.932" v="1056" actId="20577"/>
          <ac:spMkLst>
            <pc:docMk/>
            <pc:sldMk cId="0" sldId="264"/>
            <ac:spMk id="22" creationId="{A54E1C98-9E13-4415-9AF4-116995270F75}"/>
          </ac:spMkLst>
        </pc:spChg>
        <pc:spChg chg="mod">
          <ac:chgData name="" userId="d1751cb7ce2ede9a" providerId="LiveId" clId="{F3F4D2A1-9350-4761-9CF6-22446CBFD168}" dt="2025-09-05T05:04:42.438" v="1135" actId="1076"/>
          <ac:spMkLst>
            <pc:docMk/>
            <pc:sldMk cId="0" sldId="264"/>
            <ac:spMk id="32" creationId="{9EF67F92-4077-4714-BADB-DB08D054A0A9}"/>
          </ac:spMkLst>
        </pc:spChg>
      </pc:sldChg>
      <pc:sldChg chg="modSp">
        <pc:chgData name="" userId="d1751cb7ce2ede9a" providerId="LiveId" clId="{F3F4D2A1-9350-4761-9CF6-22446CBFD168}" dt="2025-09-05T05:13:50.615" v="1194" actId="20577"/>
        <pc:sldMkLst>
          <pc:docMk/>
          <pc:sldMk cId="0" sldId="266"/>
        </pc:sldMkLst>
        <pc:spChg chg="mod">
          <ac:chgData name="" userId="d1751cb7ce2ede9a" providerId="LiveId" clId="{F3F4D2A1-9350-4761-9CF6-22446CBFD168}" dt="2025-09-05T05:09:14.018" v="1151" actId="1076"/>
          <ac:spMkLst>
            <pc:docMk/>
            <pc:sldMk cId="0" sldId="266"/>
            <ac:spMk id="40" creationId="{AEFF53F0-BE92-4157-BB9E-DCB70B1E50A4}"/>
          </ac:spMkLst>
        </pc:spChg>
        <pc:spChg chg="mod">
          <ac:chgData name="" userId="d1751cb7ce2ede9a" providerId="LiveId" clId="{F3F4D2A1-9350-4761-9CF6-22446CBFD168}" dt="2025-09-05T05:13:50.615" v="1194" actId="20577"/>
          <ac:spMkLst>
            <pc:docMk/>
            <pc:sldMk cId="0" sldId="266"/>
            <ac:spMk id="42" creationId="{F4EE4C96-6EE8-44C7-BCE3-6D94E58A4F58}"/>
          </ac:spMkLst>
        </pc:spChg>
      </pc:sldChg>
    </pc:docChg>
  </pc:docChgLst>
  <pc:docChgLst>
    <pc:chgData userId="d1751cb7ce2ede9a" providerId="LiveId" clId="{5131AE8E-5B08-47FB-8735-778B88F7DCFC}"/>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9/5/2025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9/5/2025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9/5/2025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9/5/2025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9/5/2025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9/5/2025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3" Type="http://schemas.openxmlformats.org/officeDocument/2006/relationships/image" Target="../media/image2.svg"/><Relationship Id="rId7" Type="http://schemas.openxmlformats.org/officeDocument/2006/relationships/image" Target="../media/image6.png"/><Relationship Id="rId12"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jpeg"/><Relationship Id="rId11" Type="http://schemas.openxmlformats.org/officeDocument/2006/relationships/image" Target="../media/image10.svg"/><Relationship Id="rId5" Type="http://schemas.openxmlformats.org/officeDocument/2006/relationships/image" Target="../media/image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image" Target="../media/image13.jpeg"/></Relationships>
</file>

<file path=ppt/slides/_rels/slide1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7.xml"/><Relationship Id="rId5" Type="http://schemas.openxmlformats.org/officeDocument/2006/relationships/image" Target="../media/image13.jpeg"/><Relationship Id="rId4" Type="http://schemas.openxmlformats.org/officeDocument/2006/relationships/image" Target="../media/image16.svg"/></Relationships>
</file>

<file path=ppt/slides/_rels/slide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27.jpeg"/><Relationship Id="rId3" Type="http://schemas.openxmlformats.org/officeDocument/2006/relationships/image" Target="../media/image17.png"/><Relationship Id="rId7" Type="http://schemas.openxmlformats.org/officeDocument/2006/relationships/image" Target="../media/image21.png"/><Relationship Id="rId12" Type="http://schemas.openxmlformats.org/officeDocument/2006/relationships/image" Target="../media/image26.png"/><Relationship Id="rId2" Type="http://schemas.openxmlformats.org/officeDocument/2006/relationships/image" Target="../media/image13.jpeg"/><Relationship Id="rId1" Type="http://schemas.openxmlformats.org/officeDocument/2006/relationships/slideLayout" Target="../slideLayouts/slideLayout7.xml"/><Relationship Id="rId6" Type="http://schemas.openxmlformats.org/officeDocument/2006/relationships/image" Target="../media/image20.png"/><Relationship Id="rId11" Type="http://schemas.openxmlformats.org/officeDocument/2006/relationships/image" Target="../media/image25.png"/><Relationship Id="rId5" Type="http://schemas.openxmlformats.org/officeDocument/2006/relationships/image" Target="../media/image19.png"/><Relationship Id="rId10" Type="http://schemas.openxmlformats.org/officeDocument/2006/relationships/image" Target="../media/image24.png"/><Relationship Id="rId4" Type="http://schemas.openxmlformats.org/officeDocument/2006/relationships/image" Target="../media/image18.png"/><Relationship Id="rId9" Type="http://schemas.openxmlformats.org/officeDocument/2006/relationships/image" Target="../media/image23.png"/></Relationships>
</file>

<file path=ppt/slides/_rels/slide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rgbClr val="020D47">
                <a:alpha val="100000"/>
              </a:srgbClr>
            </a:gs>
            <a:gs pos="100000">
              <a:srgbClr val="020D47">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rot="2496655">
            <a:off x="1749330" y="-4232563"/>
            <a:ext cx="4980749" cy="17140120"/>
            <a:chOff x="0" y="0"/>
            <a:chExt cx="1311802" cy="4514270"/>
          </a:xfrm>
        </p:grpSpPr>
        <p:sp>
          <p:nvSpPr>
            <p:cNvPr id="3" name="Freeform 3"/>
            <p:cNvSpPr/>
            <p:nvPr/>
          </p:nvSpPr>
          <p:spPr>
            <a:xfrm>
              <a:off x="0" y="0"/>
              <a:ext cx="1311802" cy="4514271"/>
            </a:xfrm>
            <a:custGeom>
              <a:avLst/>
              <a:gdLst/>
              <a:ahLst/>
              <a:cxnLst/>
              <a:rect l="l" t="t" r="r" b="b"/>
              <a:pathLst>
                <a:path w="1311802" h="4514271">
                  <a:moveTo>
                    <a:pt x="0" y="0"/>
                  </a:moveTo>
                  <a:lnTo>
                    <a:pt x="1311802" y="0"/>
                  </a:lnTo>
                  <a:lnTo>
                    <a:pt x="1311802" y="4514271"/>
                  </a:lnTo>
                  <a:lnTo>
                    <a:pt x="0" y="4514271"/>
                  </a:lnTo>
                  <a:close/>
                </a:path>
              </a:pathLst>
            </a:custGeom>
            <a:gradFill rotWithShape="1">
              <a:gsLst>
                <a:gs pos="0">
                  <a:srgbClr val="020D47">
                    <a:alpha val="0"/>
                  </a:srgbClr>
                </a:gs>
                <a:gs pos="33333">
                  <a:srgbClr val="010B3D">
                    <a:alpha val="43000"/>
                  </a:srgbClr>
                </a:gs>
                <a:gs pos="66667">
                  <a:srgbClr val="010933">
                    <a:alpha val="43000"/>
                  </a:srgbClr>
                </a:gs>
                <a:gs pos="100000">
                  <a:srgbClr val="01020D">
                    <a:alpha val="43000"/>
                  </a:srgbClr>
                </a:gs>
              </a:gsLst>
              <a:lin ang="5400000"/>
            </a:gradFill>
          </p:spPr>
        </p:sp>
        <p:sp>
          <p:nvSpPr>
            <p:cNvPr id="4" name="TextBox 4"/>
            <p:cNvSpPr txBox="1"/>
            <p:nvPr/>
          </p:nvSpPr>
          <p:spPr>
            <a:xfrm>
              <a:off x="0" y="-38100"/>
              <a:ext cx="1311802" cy="4552370"/>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flipH="1">
            <a:off x="9144000" y="-2057400"/>
            <a:ext cx="4104513" cy="4114800"/>
          </a:xfrm>
          <a:custGeom>
            <a:avLst/>
            <a:gdLst/>
            <a:ahLst/>
            <a:cxnLst/>
            <a:rect l="l" t="t" r="r" b="b"/>
            <a:pathLst>
              <a:path w="4104513" h="4114800">
                <a:moveTo>
                  <a:pt x="4104513" y="0"/>
                </a:moveTo>
                <a:lnTo>
                  <a:pt x="0" y="0"/>
                </a:lnTo>
                <a:lnTo>
                  <a:pt x="0" y="4114800"/>
                </a:lnTo>
                <a:lnTo>
                  <a:pt x="4104513" y="4114800"/>
                </a:lnTo>
                <a:lnTo>
                  <a:pt x="4104513" y="0"/>
                </a:lnTo>
                <a:close/>
              </a:path>
            </a:pathLst>
          </a:custGeom>
          <a:blipFill>
            <a:blip r:embed="rId2">
              <a:alphaModFix amt="13000"/>
              <a:extLst>
                <a:ext uri="{96DAC541-7B7A-43D3-8B79-37D633B846F1}">
                  <asvg:svgBlip xmlns:asvg="http://schemas.microsoft.com/office/drawing/2016/SVG/main" r:embed="rId3"/>
                </a:ext>
              </a:extLst>
            </a:blip>
            <a:stretch>
              <a:fillRect/>
            </a:stretch>
          </a:blipFill>
        </p:spPr>
      </p:sp>
      <p:grpSp>
        <p:nvGrpSpPr>
          <p:cNvPr id="6" name="Group 6"/>
          <p:cNvGrpSpPr/>
          <p:nvPr/>
        </p:nvGrpSpPr>
        <p:grpSpPr>
          <a:xfrm rot="-2952733">
            <a:off x="1706953" y="6026295"/>
            <a:ext cx="18280190" cy="8379806"/>
            <a:chOff x="0" y="0"/>
            <a:chExt cx="1523748" cy="698500"/>
          </a:xfrm>
        </p:grpSpPr>
        <p:sp>
          <p:nvSpPr>
            <p:cNvPr id="7" name="Freeform 7"/>
            <p:cNvSpPr/>
            <p:nvPr/>
          </p:nvSpPr>
          <p:spPr>
            <a:xfrm>
              <a:off x="4798" y="0"/>
              <a:ext cx="1514152" cy="698500"/>
            </a:xfrm>
            <a:custGeom>
              <a:avLst/>
              <a:gdLst/>
              <a:ahLst/>
              <a:cxnLst/>
              <a:rect l="l" t="t" r="r" b="b"/>
              <a:pathLst>
                <a:path w="1514152" h="698500">
                  <a:moveTo>
                    <a:pt x="1506384" y="370848"/>
                  </a:moveTo>
                  <a:lnTo>
                    <a:pt x="1328316" y="676902"/>
                  </a:lnTo>
                  <a:cubicBezTo>
                    <a:pt x="1320536" y="690274"/>
                    <a:pt x="1306233" y="698500"/>
                    <a:pt x="1290763" y="698500"/>
                  </a:cubicBezTo>
                  <a:lnTo>
                    <a:pt x="223389" y="698500"/>
                  </a:lnTo>
                  <a:cubicBezTo>
                    <a:pt x="207919" y="698500"/>
                    <a:pt x="193616" y="690274"/>
                    <a:pt x="185836" y="676902"/>
                  </a:cubicBezTo>
                  <a:lnTo>
                    <a:pt x="7768" y="370848"/>
                  </a:lnTo>
                  <a:cubicBezTo>
                    <a:pt x="0" y="357497"/>
                    <a:pt x="0" y="341003"/>
                    <a:pt x="7768" y="327652"/>
                  </a:cubicBezTo>
                  <a:lnTo>
                    <a:pt x="185836" y="21598"/>
                  </a:lnTo>
                  <a:cubicBezTo>
                    <a:pt x="193616" y="8226"/>
                    <a:pt x="207919" y="0"/>
                    <a:pt x="223389" y="0"/>
                  </a:cubicBezTo>
                  <a:lnTo>
                    <a:pt x="1290763" y="0"/>
                  </a:lnTo>
                  <a:cubicBezTo>
                    <a:pt x="1306233" y="0"/>
                    <a:pt x="1320536" y="8226"/>
                    <a:pt x="1328316" y="21598"/>
                  </a:cubicBezTo>
                  <a:lnTo>
                    <a:pt x="1506384" y="327652"/>
                  </a:lnTo>
                  <a:cubicBezTo>
                    <a:pt x="1514152" y="341003"/>
                    <a:pt x="1514152" y="357497"/>
                    <a:pt x="1506384" y="370848"/>
                  </a:cubicBezTo>
                  <a:close/>
                </a:path>
              </a:pathLst>
            </a:custGeom>
            <a:gradFill rotWithShape="1">
              <a:gsLst>
                <a:gs pos="0">
                  <a:srgbClr val="F5D60A">
                    <a:alpha val="100000"/>
                  </a:srgbClr>
                </a:gs>
                <a:gs pos="100000">
                  <a:srgbClr val="837200">
                    <a:alpha val="100000"/>
                  </a:srgbClr>
                </a:gs>
              </a:gsLst>
              <a:lin ang="2700000"/>
            </a:gradFill>
          </p:spPr>
        </p:sp>
        <p:sp>
          <p:nvSpPr>
            <p:cNvPr id="8" name="TextBox 8"/>
            <p:cNvSpPr txBox="1"/>
            <p:nvPr/>
          </p:nvSpPr>
          <p:spPr>
            <a:xfrm>
              <a:off x="114300" y="-38100"/>
              <a:ext cx="1295148" cy="736600"/>
            </a:xfrm>
            <a:prstGeom prst="rect">
              <a:avLst/>
            </a:prstGeom>
          </p:spPr>
          <p:txBody>
            <a:bodyPr lIns="50800" tIns="50800" rIns="50800" bIns="50800" rtlCol="0" anchor="ctr"/>
            <a:lstStyle/>
            <a:p>
              <a:pPr algn="ctr">
                <a:lnSpc>
                  <a:spcPts val="2659"/>
                </a:lnSpc>
                <a:spcBef>
                  <a:spcPct val="0"/>
                </a:spcBef>
              </a:pPr>
              <a:endParaRPr/>
            </a:p>
          </p:txBody>
        </p:sp>
      </p:grpSp>
      <p:grpSp>
        <p:nvGrpSpPr>
          <p:cNvPr id="9" name="Group 9"/>
          <p:cNvGrpSpPr/>
          <p:nvPr/>
        </p:nvGrpSpPr>
        <p:grpSpPr>
          <a:xfrm rot="-2952733">
            <a:off x="4470893" y="6289538"/>
            <a:ext cx="14073358" cy="6451356"/>
            <a:chOff x="0" y="0"/>
            <a:chExt cx="1523748" cy="698500"/>
          </a:xfrm>
        </p:grpSpPr>
        <p:sp>
          <p:nvSpPr>
            <p:cNvPr id="10" name="Freeform 10"/>
            <p:cNvSpPr/>
            <p:nvPr/>
          </p:nvSpPr>
          <p:spPr>
            <a:xfrm>
              <a:off x="6232" y="0"/>
              <a:ext cx="1511283" cy="698500"/>
            </a:xfrm>
            <a:custGeom>
              <a:avLst/>
              <a:gdLst/>
              <a:ahLst/>
              <a:cxnLst/>
              <a:rect l="l" t="t" r="r" b="b"/>
              <a:pathLst>
                <a:path w="1511283" h="698500">
                  <a:moveTo>
                    <a:pt x="1501194" y="377304"/>
                  </a:moveTo>
                  <a:lnTo>
                    <a:pt x="1330638" y="670446"/>
                  </a:lnTo>
                  <a:cubicBezTo>
                    <a:pt x="1320533" y="687815"/>
                    <a:pt x="1301954" y="698500"/>
                    <a:pt x="1281860" y="698500"/>
                  </a:cubicBezTo>
                  <a:lnTo>
                    <a:pt x="229425" y="698500"/>
                  </a:lnTo>
                  <a:cubicBezTo>
                    <a:pt x="209330" y="698500"/>
                    <a:pt x="190751" y="687815"/>
                    <a:pt x="180646" y="670446"/>
                  </a:cubicBezTo>
                  <a:lnTo>
                    <a:pt x="10090" y="377304"/>
                  </a:lnTo>
                  <a:cubicBezTo>
                    <a:pt x="0" y="359962"/>
                    <a:pt x="0" y="338538"/>
                    <a:pt x="10090" y="321196"/>
                  </a:cubicBezTo>
                  <a:lnTo>
                    <a:pt x="180646" y="28054"/>
                  </a:lnTo>
                  <a:cubicBezTo>
                    <a:pt x="190751" y="10685"/>
                    <a:pt x="209330" y="0"/>
                    <a:pt x="229425" y="0"/>
                  </a:cubicBezTo>
                  <a:lnTo>
                    <a:pt x="1281860" y="0"/>
                  </a:lnTo>
                  <a:cubicBezTo>
                    <a:pt x="1301954" y="0"/>
                    <a:pt x="1320533" y="10685"/>
                    <a:pt x="1330638" y="28054"/>
                  </a:cubicBezTo>
                  <a:lnTo>
                    <a:pt x="1501194" y="321196"/>
                  </a:lnTo>
                  <a:cubicBezTo>
                    <a:pt x="1511284" y="338538"/>
                    <a:pt x="1511284" y="359962"/>
                    <a:pt x="1501194" y="377304"/>
                  </a:cubicBezTo>
                  <a:close/>
                </a:path>
              </a:pathLst>
            </a:custGeom>
            <a:gradFill rotWithShape="1">
              <a:gsLst>
                <a:gs pos="0">
                  <a:srgbClr val="020D47">
                    <a:alpha val="100000"/>
                  </a:srgbClr>
                </a:gs>
                <a:gs pos="100000">
                  <a:srgbClr val="020D47">
                    <a:alpha val="100000"/>
                  </a:srgbClr>
                </a:gs>
              </a:gsLst>
              <a:lin ang="0"/>
            </a:gradFill>
          </p:spPr>
        </p:sp>
        <p:sp>
          <p:nvSpPr>
            <p:cNvPr id="11" name="TextBox 11"/>
            <p:cNvSpPr txBox="1"/>
            <p:nvPr/>
          </p:nvSpPr>
          <p:spPr>
            <a:xfrm>
              <a:off x="114300" y="-38100"/>
              <a:ext cx="1295148" cy="736600"/>
            </a:xfrm>
            <a:prstGeom prst="rect">
              <a:avLst/>
            </a:prstGeom>
          </p:spPr>
          <p:txBody>
            <a:bodyPr lIns="50800" tIns="50800" rIns="50800" bIns="50800" rtlCol="0" anchor="ctr"/>
            <a:lstStyle/>
            <a:p>
              <a:pPr algn="ctr">
                <a:lnSpc>
                  <a:spcPts val="2659"/>
                </a:lnSpc>
                <a:spcBef>
                  <a:spcPct val="0"/>
                </a:spcBef>
              </a:pPr>
              <a:endParaRPr/>
            </a:p>
          </p:txBody>
        </p:sp>
      </p:grpSp>
      <p:grpSp>
        <p:nvGrpSpPr>
          <p:cNvPr id="12" name="Group 12"/>
          <p:cNvGrpSpPr/>
          <p:nvPr/>
        </p:nvGrpSpPr>
        <p:grpSpPr>
          <a:xfrm rot="-2768637">
            <a:off x="8093034" y="-2212597"/>
            <a:ext cx="17033031" cy="7808097"/>
            <a:chOff x="0" y="0"/>
            <a:chExt cx="1523748" cy="698500"/>
          </a:xfrm>
        </p:grpSpPr>
        <p:sp>
          <p:nvSpPr>
            <p:cNvPr id="13" name="Freeform 13"/>
            <p:cNvSpPr/>
            <p:nvPr/>
          </p:nvSpPr>
          <p:spPr>
            <a:xfrm>
              <a:off x="5150" y="0"/>
              <a:ext cx="1513449" cy="698500"/>
            </a:xfrm>
            <a:custGeom>
              <a:avLst/>
              <a:gdLst/>
              <a:ahLst/>
              <a:cxnLst/>
              <a:rect l="l" t="t" r="r" b="b"/>
              <a:pathLst>
                <a:path w="1513449" h="698500">
                  <a:moveTo>
                    <a:pt x="1505112" y="372429"/>
                  </a:moveTo>
                  <a:lnTo>
                    <a:pt x="1328884" y="675321"/>
                  </a:lnTo>
                  <a:cubicBezTo>
                    <a:pt x="1320535" y="689672"/>
                    <a:pt x="1305184" y="698500"/>
                    <a:pt x="1288581" y="698500"/>
                  </a:cubicBezTo>
                  <a:lnTo>
                    <a:pt x="224867" y="698500"/>
                  </a:lnTo>
                  <a:cubicBezTo>
                    <a:pt x="208264" y="698500"/>
                    <a:pt x="192913" y="689672"/>
                    <a:pt x="184564" y="675321"/>
                  </a:cubicBezTo>
                  <a:lnTo>
                    <a:pt x="8336" y="372429"/>
                  </a:lnTo>
                  <a:cubicBezTo>
                    <a:pt x="0" y="358101"/>
                    <a:pt x="0" y="340399"/>
                    <a:pt x="8336" y="326071"/>
                  </a:cubicBezTo>
                  <a:lnTo>
                    <a:pt x="184564" y="23179"/>
                  </a:lnTo>
                  <a:cubicBezTo>
                    <a:pt x="192913" y="8828"/>
                    <a:pt x="208264" y="0"/>
                    <a:pt x="224867" y="0"/>
                  </a:cubicBezTo>
                  <a:lnTo>
                    <a:pt x="1288581" y="0"/>
                  </a:lnTo>
                  <a:cubicBezTo>
                    <a:pt x="1305184" y="0"/>
                    <a:pt x="1320535" y="8828"/>
                    <a:pt x="1328884" y="23179"/>
                  </a:cubicBezTo>
                  <a:lnTo>
                    <a:pt x="1505112" y="326071"/>
                  </a:lnTo>
                  <a:cubicBezTo>
                    <a:pt x="1513449" y="340399"/>
                    <a:pt x="1513449" y="358101"/>
                    <a:pt x="1505112" y="372429"/>
                  </a:cubicBezTo>
                  <a:close/>
                </a:path>
              </a:pathLst>
            </a:custGeom>
            <a:gradFill rotWithShape="1">
              <a:gsLst>
                <a:gs pos="0">
                  <a:srgbClr val="F5D60A">
                    <a:alpha val="100000"/>
                  </a:srgbClr>
                </a:gs>
                <a:gs pos="100000">
                  <a:srgbClr val="A18C00">
                    <a:alpha val="100000"/>
                  </a:srgbClr>
                </a:gs>
              </a:gsLst>
              <a:lin ang="2700000"/>
            </a:gradFill>
          </p:spPr>
        </p:sp>
        <p:sp>
          <p:nvSpPr>
            <p:cNvPr id="14" name="TextBox 14"/>
            <p:cNvSpPr txBox="1"/>
            <p:nvPr/>
          </p:nvSpPr>
          <p:spPr>
            <a:xfrm>
              <a:off x="114300" y="-38100"/>
              <a:ext cx="1295148" cy="736600"/>
            </a:xfrm>
            <a:prstGeom prst="rect">
              <a:avLst/>
            </a:prstGeom>
          </p:spPr>
          <p:txBody>
            <a:bodyPr lIns="50800" tIns="50800" rIns="50800" bIns="50800" rtlCol="0" anchor="ctr"/>
            <a:lstStyle/>
            <a:p>
              <a:pPr algn="ctr">
                <a:lnSpc>
                  <a:spcPts val="2659"/>
                </a:lnSpc>
                <a:spcBef>
                  <a:spcPct val="0"/>
                </a:spcBef>
              </a:pPr>
              <a:endParaRPr/>
            </a:p>
          </p:txBody>
        </p:sp>
      </p:grpSp>
      <p:sp>
        <p:nvSpPr>
          <p:cNvPr id="17" name="Freeform 17"/>
          <p:cNvSpPr/>
          <p:nvPr/>
        </p:nvSpPr>
        <p:spPr>
          <a:xfrm>
            <a:off x="11298175" y="1911842"/>
            <a:ext cx="5118412" cy="5118412"/>
          </a:xfrm>
          <a:custGeom>
            <a:avLst/>
            <a:gdLst/>
            <a:ahLst/>
            <a:cxnLst/>
            <a:rect l="l" t="t" r="r" b="b"/>
            <a:pathLst>
              <a:path w="5118412" h="5118412">
                <a:moveTo>
                  <a:pt x="0" y="0"/>
                </a:moveTo>
                <a:lnTo>
                  <a:pt x="5118411" y="0"/>
                </a:lnTo>
                <a:lnTo>
                  <a:pt x="5118411" y="5118412"/>
                </a:lnTo>
                <a:lnTo>
                  <a:pt x="0" y="511841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18" name="Group 18"/>
          <p:cNvGrpSpPr>
            <a:grpSpLocks noChangeAspect="1"/>
          </p:cNvGrpSpPr>
          <p:nvPr/>
        </p:nvGrpSpPr>
        <p:grpSpPr>
          <a:xfrm>
            <a:off x="11873139" y="2496950"/>
            <a:ext cx="3954220" cy="3954220"/>
            <a:chOff x="0" y="0"/>
            <a:chExt cx="6350889" cy="6350889"/>
          </a:xfrm>
        </p:grpSpPr>
        <p:sp>
          <p:nvSpPr>
            <p:cNvPr id="19" name="Freeform 19"/>
            <p:cNvSpPr/>
            <p:nvPr/>
          </p:nvSpPr>
          <p:spPr>
            <a:xfrm>
              <a:off x="63500" y="63500"/>
              <a:ext cx="6223889" cy="6223762"/>
            </a:xfrm>
            <a:custGeom>
              <a:avLst/>
              <a:gdLst/>
              <a:ahLst/>
              <a:cxnLst/>
              <a:rect l="l" t="t" r="r" b="b"/>
              <a:pathLst>
                <a:path w="6223889" h="6223762">
                  <a:moveTo>
                    <a:pt x="6223889" y="3111881"/>
                  </a:moveTo>
                  <a:cubicBezTo>
                    <a:pt x="6223889" y="4830572"/>
                    <a:pt x="4830572" y="6223762"/>
                    <a:pt x="3112008" y="6223762"/>
                  </a:cubicBezTo>
                  <a:cubicBezTo>
                    <a:pt x="1393444" y="6223762"/>
                    <a:pt x="0" y="4830572"/>
                    <a:pt x="0" y="3111881"/>
                  </a:cubicBezTo>
                  <a:cubicBezTo>
                    <a:pt x="0" y="1393190"/>
                    <a:pt x="1393317" y="0"/>
                    <a:pt x="3111881" y="0"/>
                  </a:cubicBezTo>
                  <a:cubicBezTo>
                    <a:pt x="4830445" y="0"/>
                    <a:pt x="6223889" y="1393317"/>
                    <a:pt x="6223889" y="3111881"/>
                  </a:cubicBezTo>
                  <a:close/>
                </a:path>
              </a:pathLst>
            </a:custGeom>
            <a:blipFill>
              <a:blip r:embed="rId6"/>
              <a:stretch>
                <a:fillRect l="-28583" r="-28583"/>
              </a:stretch>
            </a:blipFill>
          </p:spPr>
        </p:sp>
        <p:sp>
          <p:nvSpPr>
            <p:cNvPr id="20" name="Freeform 20"/>
            <p:cNvSpPr/>
            <p:nvPr/>
          </p:nvSpPr>
          <p:spPr>
            <a:xfrm>
              <a:off x="0" y="0"/>
              <a:ext cx="6350889" cy="6350762"/>
            </a:xfrm>
            <a:custGeom>
              <a:avLst/>
              <a:gdLst/>
              <a:ahLst/>
              <a:cxnLst/>
              <a:rect l="l" t="t" r="r" b="b"/>
              <a:pathLst>
                <a:path w="6350889" h="6350762">
                  <a:moveTo>
                    <a:pt x="6350889" y="3175381"/>
                  </a:moveTo>
                  <a:cubicBezTo>
                    <a:pt x="6350889" y="4023614"/>
                    <a:pt x="6020562" y="4821047"/>
                    <a:pt x="5420868" y="5420741"/>
                  </a:cubicBezTo>
                  <a:cubicBezTo>
                    <a:pt x="4821174" y="6020436"/>
                    <a:pt x="4023741" y="6350762"/>
                    <a:pt x="3175508" y="6350762"/>
                  </a:cubicBezTo>
                  <a:cubicBezTo>
                    <a:pt x="2327275" y="6350762"/>
                    <a:pt x="1529842" y="6020435"/>
                    <a:pt x="930148" y="5420741"/>
                  </a:cubicBezTo>
                  <a:cubicBezTo>
                    <a:pt x="330327" y="4821047"/>
                    <a:pt x="0" y="4023614"/>
                    <a:pt x="0" y="3175381"/>
                  </a:cubicBezTo>
                  <a:cubicBezTo>
                    <a:pt x="0" y="2327148"/>
                    <a:pt x="330327" y="1529715"/>
                    <a:pt x="930021" y="930021"/>
                  </a:cubicBezTo>
                  <a:cubicBezTo>
                    <a:pt x="1529715" y="330327"/>
                    <a:pt x="2327275" y="0"/>
                    <a:pt x="3175381" y="0"/>
                  </a:cubicBezTo>
                  <a:cubicBezTo>
                    <a:pt x="4023614" y="0"/>
                    <a:pt x="4821047" y="330327"/>
                    <a:pt x="5420741" y="930021"/>
                  </a:cubicBezTo>
                  <a:cubicBezTo>
                    <a:pt x="6020562" y="1529842"/>
                    <a:pt x="6350889" y="2327275"/>
                    <a:pt x="6350889" y="3175381"/>
                  </a:cubicBezTo>
                  <a:close/>
                </a:path>
              </a:pathLst>
            </a:custGeom>
            <a:blipFill>
              <a:blip r:embed="rId7"/>
              <a:stretch>
                <a:fillRect l="-30" r="-30"/>
              </a:stretch>
            </a:blipFill>
          </p:spPr>
        </p:sp>
      </p:grpSp>
      <p:grpSp>
        <p:nvGrpSpPr>
          <p:cNvPr id="21" name="Group 21"/>
          <p:cNvGrpSpPr/>
          <p:nvPr/>
        </p:nvGrpSpPr>
        <p:grpSpPr>
          <a:xfrm rot="2496655">
            <a:off x="5540325" y="7200316"/>
            <a:ext cx="104401" cy="4150774"/>
            <a:chOff x="0" y="0"/>
            <a:chExt cx="27497" cy="1093208"/>
          </a:xfrm>
        </p:grpSpPr>
        <p:sp>
          <p:nvSpPr>
            <p:cNvPr id="22" name="Freeform 22"/>
            <p:cNvSpPr/>
            <p:nvPr/>
          </p:nvSpPr>
          <p:spPr>
            <a:xfrm>
              <a:off x="0" y="0"/>
              <a:ext cx="27497" cy="1093208"/>
            </a:xfrm>
            <a:custGeom>
              <a:avLst/>
              <a:gdLst/>
              <a:ahLst/>
              <a:cxnLst/>
              <a:rect l="l" t="t" r="r" b="b"/>
              <a:pathLst>
                <a:path w="27497" h="1093208">
                  <a:moveTo>
                    <a:pt x="0" y="0"/>
                  </a:moveTo>
                  <a:lnTo>
                    <a:pt x="27497" y="0"/>
                  </a:lnTo>
                  <a:lnTo>
                    <a:pt x="27497" y="1093208"/>
                  </a:lnTo>
                  <a:lnTo>
                    <a:pt x="0" y="1093208"/>
                  </a:lnTo>
                  <a:close/>
                </a:path>
              </a:pathLst>
            </a:custGeom>
            <a:gradFill rotWithShape="1">
              <a:gsLst>
                <a:gs pos="0">
                  <a:srgbClr val="E2C507">
                    <a:alpha val="0"/>
                  </a:srgbClr>
                </a:gs>
                <a:gs pos="50000">
                  <a:srgbClr val="E2C507">
                    <a:alpha val="100000"/>
                  </a:srgbClr>
                </a:gs>
                <a:gs pos="100000">
                  <a:srgbClr val="E2C507">
                    <a:alpha val="100000"/>
                  </a:srgbClr>
                </a:gs>
              </a:gsLst>
              <a:lin ang="5400000"/>
            </a:gradFill>
          </p:spPr>
        </p:sp>
        <p:sp>
          <p:nvSpPr>
            <p:cNvPr id="23" name="TextBox 23"/>
            <p:cNvSpPr txBox="1"/>
            <p:nvPr/>
          </p:nvSpPr>
          <p:spPr>
            <a:xfrm>
              <a:off x="0" y="-38100"/>
              <a:ext cx="27497" cy="1131308"/>
            </a:xfrm>
            <a:prstGeom prst="rect">
              <a:avLst/>
            </a:prstGeom>
          </p:spPr>
          <p:txBody>
            <a:bodyPr lIns="50800" tIns="50800" rIns="50800" bIns="50800" rtlCol="0" anchor="ctr"/>
            <a:lstStyle/>
            <a:p>
              <a:pPr algn="ctr">
                <a:lnSpc>
                  <a:spcPts val="2659"/>
                </a:lnSpc>
              </a:pPr>
              <a:endParaRPr/>
            </a:p>
          </p:txBody>
        </p:sp>
      </p:grpSp>
      <p:grpSp>
        <p:nvGrpSpPr>
          <p:cNvPr id="24" name="Group 24"/>
          <p:cNvGrpSpPr/>
          <p:nvPr/>
        </p:nvGrpSpPr>
        <p:grpSpPr>
          <a:xfrm rot="2496655">
            <a:off x="16558745" y="7709077"/>
            <a:ext cx="125446" cy="5656806"/>
            <a:chOff x="0" y="0"/>
            <a:chExt cx="33039" cy="1489858"/>
          </a:xfrm>
        </p:grpSpPr>
        <p:sp>
          <p:nvSpPr>
            <p:cNvPr id="25" name="Freeform 25"/>
            <p:cNvSpPr/>
            <p:nvPr/>
          </p:nvSpPr>
          <p:spPr>
            <a:xfrm>
              <a:off x="0" y="0"/>
              <a:ext cx="33039" cy="1489858"/>
            </a:xfrm>
            <a:custGeom>
              <a:avLst/>
              <a:gdLst/>
              <a:ahLst/>
              <a:cxnLst/>
              <a:rect l="l" t="t" r="r" b="b"/>
              <a:pathLst>
                <a:path w="33039" h="1489858">
                  <a:moveTo>
                    <a:pt x="0" y="0"/>
                  </a:moveTo>
                  <a:lnTo>
                    <a:pt x="33039" y="0"/>
                  </a:lnTo>
                  <a:lnTo>
                    <a:pt x="33039" y="1489858"/>
                  </a:lnTo>
                  <a:lnTo>
                    <a:pt x="0" y="1489858"/>
                  </a:lnTo>
                  <a:close/>
                </a:path>
              </a:pathLst>
            </a:custGeom>
            <a:gradFill rotWithShape="1">
              <a:gsLst>
                <a:gs pos="0">
                  <a:srgbClr val="E2C507">
                    <a:alpha val="0"/>
                  </a:srgbClr>
                </a:gs>
                <a:gs pos="50000">
                  <a:srgbClr val="E2C507">
                    <a:alpha val="100000"/>
                  </a:srgbClr>
                </a:gs>
                <a:gs pos="100000">
                  <a:srgbClr val="E2C507">
                    <a:alpha val="100000"/>
                  </a:srgbClr>
                </a:gs>
              </a:gsLst>
              <a:lin ang="5400000"/>
            </a:gradFill>
          </p:spPr>
        </p:sp>
        <p:sp>
          <p:nvSpPr>
            <p:cNvPr id="26" name="TextBox 26"/>
            <p:cNvSpPr txBox="1"/>
            <p:nvPr/>
          </p:nvSpPr>
          <p:spPr>
            <a:xfrm>
              <a:off x="0" y="-38100"/>
              <a:ext cx="33039" cy="1527958"/>
            </a:xfrm>
            <a:prstGeom prst="rect">
              <a:avLst/>
            </a:prstGeom>
          </p:spPr>
          <p:txBody>
            <a:bodyPr lIns="50800" tIns="50800" rIns="50800" bIns="50800" rtlCol="0" anchor="ctr"/>
            <a:lstStyle/>
            <a:p>
              <a:pPr algn="ctr">
                <a:lnSpc>
                  <a:spcPts val="2659"/>
                </a:lnSpc>
              </a:pPr>
              <a:endParaRPr/>
            </a:p>
          </p:txBody>
        </p:sp>
      </p:grpSp>
      <p:grpSp>
        <p:nvGrpSpPr>
          <p:cNvPr id="27" name="Group 27"/>
          <p:cNvGrpSpPr/>
          <p:nvPr/>
        </p:nvGrpSpPr>
        <p:grpSpPr>
          <a:xfrm rot="-8182338">
            <a:off x="11959085" y="-2221161"/>
            <a:ext cx="151226" cy="5241759"/>
            <a:chOff x="0" y="0"/>
            <a:chExt cx="39829" cy="1380546"/>
          </a:xfrm>
        </p:grpSpPr>
        <p:sp>
          <p:nvSpPr>
            <p:cNvPr id="28" name="Freeform 28"/>
            <p:cNvSpPr/>
            <p:nvPr/>
          </p:nvSpPr>
          <p:spPr>
            <a:xfrm>
              <a:off x="0" y="0"/>
              <a:ext cx="39829" cy="1380546"/>
            </a:xfrm>
            <a:custGeom>
              <a:avLst/>
              <a:gdLst/>
              <a:ahLst/>
              <a:cxnLst/>
              <a:rect l="l" t="t" r="r" b="b"/>
              <a:pathLst>
                <a:path w="39829" h="1380546">
                  <a:moveTo>
                    <a:pt x="0" y="0"/>
                  </a:moveTo>
                  <a:lnTo>
                    <a:pt x="39829" y="0"/>
                  </a:lnTo>
                  <a:lnTo>
                    <a:pt x="39829" y="1380546"/>
                  </a:lnTo>
                  <a:lnTo>
                    <a:pt x="0" y="1380546"/>
                  </a:lnTo>
                  <a:close/>
                </a:path>
              </a:pathLst>
            </a:custGeom>
            <a:gradFill rotWithShape="1">
              <a:gsLst>
                <a:gs pos="0">
                  <a:srgbClr val="E2C507">
                    <a:alpha val="0"/>
                  </a:srgbClr>
                </a:gs>
                <a:gs pos="50000">
                  <a:srgbClr val="E2C507">
                    <a:alpha val="100000"/>
                  </a:srgbClr>
                </a:gs>
                <a:gs pos="100000">
                  <a:srgbClr val="E2C507">
                    <a:alpha val="100000"/>
                  </a:srgbClr>
                </a:gs>
              </a:gsLst>
              <a:lin ang="5400000"/>
            </a:gradFill>
          </p:spPr>
        </p:sp>
        <p:sp>
          <p:nvSpPr>
            <p:cNvPr id="29" name="TextBox 29"/>
            <p:cNvSpPr txBox="1"/>
            <p:nvPr/>
          </p:nvSpPr>
          <p:spPr>
            <a:xfrm>
              <a:off x="0" y="-38100"/>
              <a:ext cx="39829" cy="1418646"/>
            </a:xfrm>
            <a:prstGeom prst="rect">
              <a:avLst/>
            </a:prstGeom>
          </p:spPr>
          <p:txBody>
            <a:bodyPr lIns="50800" tIns="50800" rIns="50800" bIns="50800" rtlCol="0" anchor="ctr"/>
            <a:lstStyle/>
            <a:p>
              <a:pPr algn="ctr">
                <a:lnSpc>
                  <a:spcPts val="2659"/>
                </a:lnSpc>
              </a:pPr>
              <a:endParaRPr/>
            </a:p>
          </p:txBody>
        </p:sp>
      </p:grpSp>
      <p:grpSp>
        <p:nvGrpSpPr>
          <p:cNvPr id="30" name="Group 30"/>
          <p:cNvGrpSpPr/>
          <p:nvPr/>
        </p:nvGrpSpPr>
        <p:grpSpPr>
          <a:xfrm rot="5400000">
            <a:off x="10313223" y="6951473"/>
            <a:ext cx="143428" cy="6042633"/>
            <a:chOff x="0" y="0"/>
            <a:chExt cx="37775" cy="1591475"/>
          </a:xfrm>
        </p:grpSpPr>
        <p:sp>
          <p:nvSpPr>
            <p:cNvPr id="31" name="Freeform 31"/>
            <p:cNvSpPr/>
            <p:nvPr/>
          </p:nvSpPr>
          <p:spPr>
            <a:xfrm>
              <a:off x="0" y="0"/>
              <a:ext cx="37775" cy="1591475"/>
            </a:xfrm>
            <a:custGeom>
              <a:avLst/>
              <a:gdLst/>
              <a:ahLst/>
              <a:cxnLst/>
              <a:rect l="l" t="t" r="r" b="b"/>
              <a:pathLst>
                <a:path w="37775" h="1591475">
                  <a:moveTo>
                    <a:pt x="0" y="0"/>
                  </a:moveTo>
                  <a:lnTo>
                    <a:pt x="37775" y="0"/>
                  </a:lnTo>
                  <a:lnTo>
                    <a:pt x="37775" y="1591475"/>
                  </a:lnTo>
                  <a:lnTo>
                    <a:pt x="0" y="1591475"/>
                  </a:lnTo>
                  <a:close/>
                </a:path>
              </a:pathLst>
            </a:custGeom>
            <a:gradFill rotWithShape="1">
              <a:gsLst>
                <a:gs pos="0">
                  <a:srgbClr val="E2C507">
                    <a:alpha val="0"/>
                  </a:srgbClr>
                </a:gs>
                <a:gs pos="50000">
                  <a:srgbClr val="E2C507">
                    <a:alpha val="100000"/>
                  </a:srgbClr>
                </a:gs>
                <a:gs pos="100000">
                  <a:srgbClr val="E2C507">
                    <a:alpha val="100000"/>
                  </a:srgbClr>
                </a:gs>
              </a:gsLst>
              <a:lin ang="5400000"/>
            </a:gradFill>
          </p:spPr>
        </p:sp>
        <p:sp>
          <p:nvSpPr>
            <p:cNvPr id="32" name="TextBox 32"/>
            <p:cNvSpPr txBox="1"/>
            <p:nvPr/>
          </p:nvSpPr>
          <p:spPr>
            <a:xfrm>
              <a:off x="0" y="-38100"/>
              <a:ext cx="37775" cy="1629575"/>
            </a:xfrm>
            <a:prstGeom prst="rect">
              <a:avLst/>
            </a:prstGeom>
          </p:spPr>
          <p:txBody>
            <a:bodyPr lIns="50800" tIns="50800" rIns="50800" bIns="50800" rtlCol="0" anchor="ctr"/>
            <a:lstStyle/>
            <a:p>
              <a:pPr algn="ctr">
                <a:lnSpc>
                  <a:spcPts val="2659"/>
                </a:lnSpc>
              </a:pPr>
              <a:endParaRPr/>
            </a:p>
          </p:txBody>
        </p:sp>
      </p:grpSp>
      <p:sp>
        <p:nvSpPr>
          <p:cNvPr id="33" name="Freeform 33"/>
          <p:cNvSpPr/>
          <p:nvPr/>
        </p:nvSpPr>
        <p:spPr>
          <a:xfrm rot="-2811459">
            <a:off x="6899522" y="6991161"/>
            <a:ext cx="1248104" cy="238700"/>
          </a:xfrm>
          <a:custGeom>
            <a:avLst/>
            <a:gdLst/>
            <a:ahLst/>
            <a:cxnLst/>
            <a:rect l="l" t="t" r="r" b="b"/>
            <a:pathLst>
              <a:path w="1248104" h="238700">
                <a:moveTo>
                  <a:pt x="0" y="0"/>
                </a:moveTo>
                <a:lnTo>
                  <a:pt x="1248105" y="0"/>
                </a:lnTo>
                <a:lnTo>
                  <a:pt x="1248105" y="238700"/>
                </a:lnTo>
                <a:lnTo>
                  <a:pt x="0" y="23870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34" name="Freeform 34"/>
          <p:cNvSpPr/>
          <p:nvPr/>
        </p:nvSpPr>
        <p:spPr>
          <a:xfrm rot="-2935178">
            <a:off x="9140217" y="2620780"/>
            <a:ext cx="1248104" cy="238700"/>
          </a:xfrm>
          <a:custGeom>
            <a:avLst/>
            <a:gdLst/>
            <a:ahLst/>
            <a:cxnLst/>
            <a:rect l="l" t="t" r="r" b="b"/>
            <a:pathLst>
              <a:path w="1248104" h="238700">
                <a:moveTo>
                  <a:pt x="0" y="0"/>
                </a:moveTo>
                <a:lnTo>
                  <a:pt x="1248104" y="0"/>
                </a:lnTo>
                <a:lnTo>
                  <a:pt x="1248104" y="238700"/>
                </a:lnTo>
                <a:lnTo>
                  <a:pt x="0" y="23870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35" name="Freeform 35"/>
          <p:cNvSpPr/>
          <p:nvPr/>
        </p:nvSpPr>
        <p:spPr>
          <a:xfrm rot="-2935178">
            <a:off x="17422526" y="8810592"/>
            <a:ext cx="1248104" cy="238700"/>
          </a:xfrm>
          <a:custGeom>
            <a:avLst/>
            <a:gdLst/>
            <a:ahLst/>
            <a:cxnLst/>
            <a:rect l="l" t="t" r="r" b="b"/>
            <a:pathLst>
              <a:path w="1248104" h="238700">
                <a:moveTo>
                  <a:pt x="0" y="0"/>
                </a:moveTo>
                <a:lnTo>
                  <a:pt x="1248105" y="0"/>
                </a:lnTo>
                <a:lnTo>
                  <a:pt x="1248105" y="238700"/>
                </a:lnTo>
                <a:lnTo>
                  <a:pt x="0" y="23870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36" name="Freeform 36"/>
          <p:cNvSpPr/>
          <p:nvPr/>
        </p:nvSpPr>
        <p:spPr>
          <a:xfrm>
            <a:off x="13636328" y="9852373"/>
            <a:ext cx="1248104" cy="238700"/>
          </a:xfrm>
          <a:custGeom>
            <a:avLst/>
            <a:gdLst/>
            <a:ahLst/>
            <a:cxnLst/>
            <a:rect l="l" t="t" r="r" b="b"/>
            <a:pathLst>
              <a:path w="1248104" h="238700">
                <a:moveTo>
                  <a:pt x="0" y="0"/>
                </a:moveTo>
                <a:lnTo>
                  <a:pt x="1248105" y="0"/>
                </a:lnTo>
                <a:lnTo>
                  <a:pt x="1248105" y="238700"/>
                </a:lnTo>
                <a:lnTo>
                  <a:pt x="0" y="23870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37" name="Freeform 37"/>
          <p:cNvSpPr/>
          <p:nvPr/>
        </p:nvSpPr>
        <p:spPr>
          <a:xfrm flipV="1">
            <a:off x="-1215091" y="8158798"/>
            <a:ext cx="4104513" cy="4114800"/>
          </a:xfrm>
          <a:custGeom>
            <a:avLst/>
            <a:gdLst/>
            <a:ahLst/>
            <a:cxnLst/>
            <a:rect l="l" t="t" r="r" b="b"/>
            <a:pathLst>
              <a:path w="4104513" h="4114800">
                <a:moveTo>
                  <a:pt x="0" y="4114800"/>
                </a:moveTo>
                <a:lnTo>
                  <a:pt x="4104513" y="4114800"/>
                </a:lnTo>
                <a:lnTo>
                  <a:pt x="4104513" y="0"/>
                </a:lnTo>
                <a:lnTo>
                  <a:pt x="0" y="0"/>
                </a:lnTo>
                <a:lnTo>
                  <a:pt x="0" y="4114800"/>
                </a:lnTo>
                <a:close/>
              </a:path>
            </a:pathLst>
          </a:custGeom>
          <a:blipFill>
            <a:blip r:embed="rId2">
              <a:alphaModFix amt="13000"/>
              <a:extLst>
                <a:ext uri="{96DAC541-7B7A-43D3-8B79-37D633B846F1}">
                  <asvg:svgBlip xmlns:asvg="http://schemas.microsoft.com/office/drawing/2016/SVG/main" r:embed="rId3"/>
                </a:ext>
              </a:extLst>
            </a:blip>
            <a:stretch>
              <a:fillRect/>
            </a:stretch>
          </a:blipFill>
        </p:spPr>
      </p:sp>
      <p:sp>
        <p:nvSpPr>
          <p:cNvPr id="38" name="Freeform 38"/>
          <p:cNvSpPr/>
          <p:nvPr/>
        </p:nvSpPr>
        <p:spPr>
          <a:xfrm>
            <a:off x="9429918" y="704125"/>
            <a:ext cx="1066813" cy="309376"/>
          </a:xfrm>
          <a:custGeom>
            <a:avLst/>
            <a:gdLst/>
            <a:ahLst/>
            <a:cxnLst/>
            <a:rect l="l" t="t" r="r" b="b"/>
            <a:pathLst>
              <a:path w="1066813" h="309376">
                <a:moveTo>
                  <a:pt x="0" y="0"/>
                </a:moveTo>
                <a:lnTo>
                  <a:pt x="1066812" y="0"/>
                </a:lnTo>
                <a:lnTo>
                  <a:pt x="1066812" y="309375"/>
                </a:lnTo>
                <a:lnTo>
                  <a:pt x="0" y="30937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39" name="Freeform 39"/>
          <p:cNvSpPr/>
          <p:nvPr/>
        </p:nvSpPr>
        <p:spPr>
          <a:xfrm flipH="1">
            <a:off x="8697457" y="9103612"/>
            <a:ext cx="1066813" cy="309376"/>
          </a:xfrm>
          <a:custGeom>
            <a:avLst/>
            <a:gdLst/>
            <a:ahLst/>
            <a:cxnLst/>
            <a:rect l="l" t="t" r="r" b="b"/>
            <a:pathLst>
              <a:path w="1066813" h="309376">
                <a:moveTo>
                  <a:pt x="1066812" y="0"/>
                </a:moveTo>
                <a:lnTo>
                  <a:pt x="0" y="0"/>
                </a:lnTo>
                <a:lnTo>
                  <a:pt x="0" y="309376"/>
                </a:lnTo>
                <a:lnTo>
                  <a:pt x="1066812" y="309376"/>
                </a:lnTo>
                <a:lnTo>
                  <a:pt x="1066812" y="0"/>
                </a:lnTo>
                <a:close/>
              </a:path>
            </a:pathLst>
          </a:custGeom>
          <a:blipFill>
            <a:blip r:embed="rId10">
              <a:extLst>
                <a:ext uri="{96DAC541-7B7A-43D3-8B79-37D633B846F1}">
                  <asvg:svgBlip xmlns:asvg="http://schemas.microsoft.com/office/drawing/2016/SVG/main" r:embed="rId11"/>
                </a:ext>
              </a:extLst>
            </a:blip>
            <a:stretch>
              <a:fillRect/>
            </a:stretch>
          </a:blipFill>
        </p:spPr>
      </p:sp>
      <p:grpSp>
        <p:nvGrpSpPr>
          <p:cNvPr id="40" name="Group 40"/>
          <p:cNvGrpSpPr/>
          <p:nvPr/>
        </p:nvGrpSpPr>
        <p:grpSpPr>
          <a:xfrm>
            <a:off x="336221" y="4877393"/>
            <a:ext cx="7394661" cy="751036"/>
            <a:chOff x="0" y="0"/>
            <a:chExt cx="1947565" cy="197804"/>
          </a:xfrm>
        </p:grpSpPr>
        <p:sp>
          <p:nvSpPr>
            <p:cNvPr id="41" name="Freeform 41"/>
            <p:cNvSpPr/>
            <p:nvPr/>
          </p:nvSpPr>
          <p:spPr>
            <a:xfrm>
              <a:off x="0" y="0"/>
              <a:ext cx="1947565" cy="197804"/>
            </a:xfrm>
            <a:custGeom>
              <a:avLst/>
              <a:gdLst/>
              <a:ahLst/>
              <a:cxnLst/>
              <a:rect l="l" t="t" r="r" b="b"/>
              <a:pathLst>
                <a:path w="1947565" h="197804">
                  <a:moveTo>
                    <a:pt x="98902" y="0"/>
                  </a:moveTo>
                  <a:lnTo>
                    <a:pt x="1848663" y="0"/>
                  </a:lnTo>
                  <a:cubicBezTo>
                    <a:pt x="1903285" y="0"/>
                    <a:pt x="1947565" y="44280"/>
                    <a:pt x="1947565" y="98902"/>
                  </a:cubicBezTo>
                  <a:lnTo>
                    <a:pt x="1947565" y="98902"/>
                  </a:lnTo>
                  <a:cubicBezTo>
                    <a:pt x="1947565" y="153524"/>
                    <a:pt x="1903285" y="197804"/>
                    <a:pt x="1848663" y="197804"/>
                  </a:cubicBezTo>
                  <a:lnTo>
                    <a:pt x="98902" y="197804"/>
                  </a:lnTo>
                  <a:cubicBezTo>
                    <a:pt x="44280" y="197804"/>
                    <a:pt x="0" y="153524"/>
                    <a:pt x="0" y="98902"/>
                  </a:cubicBezTo>
                  <a:lnTo>
                    <a:pt x="0" y="98902"/>
                  </a:lnTo>
                  <a:cubicBezTo>
                    <a:pt x="0" y="44280"/>
                    <a:pt x="44280" y="0"/>
                    <a:pt x="98902" y="0"/>
                  </a:cubicBezTo>
                  <a:close/>
                </a:path>
              </a:pathLst>
            </a:custGeom>
            <a:solidFill>
              <a:srgbClr val="E2C507"/>
            </a:solidFill>
          </p:spPr>
        </p:sp>
        <p:sp>
          <p:nvSpPr>
            <p:cNvPr id="42" name="TextBox 42"/>
            <p:cNvSpPr txBox="1"/>
            <p:nvPr/>
          </p:nvSpPr>
          <p:spPr>
            <a:xfrm>
              <a:off x="0" y="-38100"/>
              <a:ext cx="1947565" cy="235904"/>
            </a:xfrm>
            <a:prstGeom prst="rect">
              <a:avLst/>
            </a:prstGeom>
          </p:spPr>
          <p:txBody>
            <a:bodyPr lIns="50800" tIns="50800" rIns="50800" bIns="50800" rtlCol="0" anchor="ctr"/>
            <a:lstStyle/>
            <a:p>
              <a:pPr algn="ctr">
                <a:lnSpc>
                  <a:spcPts val="2659"/>
                </a:lnSpc>
              </a:pPr>
              <a:endParaRPr/>
            </a:p>
          </p:txBody>
        </p:sp>
      </p:grpSp>
      <p:sp>
        <p:nvSpPr>
          <p:cNvPr id="43" name="Freeform 43"/>
          <p:cNvSpPr/>
          <p:nvPr/>
        </p:nvSpPr>
        <p:spPr>
          <a:xfrm>
            <a:off x="418498" y="9369486"/>
            <a:ext cx="434163" cy="434163"/>
          </a:xfrm>
          <a:custGeom>
            <a:avLst/>
            <a:gdLst/>
            <a:ahLst/>
            <a:cxnLst/>
            <a:rect l="l" t="t" r="r" b="b"/>
            <a:pathLst>
              <a:path w="434163" h="434163">
                <a:moveTo>
                  <a:pt x="0" y="0"/>
                </a:moveTo>
                <a:lnTo>
                  <a:pt x="434163" y="0"/>
                </a:lnTo>
                <a:lnTo>
                  <a:pt x="434163" y="434162"/>
                </a:lnTo>
                <a:lnTo>
                  <a:pt x="0" y="434162"/>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grpSp>
        <p:nvGrpSpPr>
          <p:cNvPr id="44" name="Group 44"/>
          <p:cNvGrpSpPr/>
          <p:nvPr/>
        </p:nvGrpSpPr>
        <p:grpSpPr>
          <a:xfrm>
            <a:off x="394293" y="6099470"/>
            <a:ext cx="5167163" cy="3105032"/>
            <a:chOff x="0" y="0"/>
            <a:chExt cx="1045532" cy="408304"/>
          </a:xfrm>
        </p:grpSpPr>
        <p:sp>
          <p:nvSpPr>
            <p:cNvPr id="45" name="Freeform 45"/>
            <p:cNvSpPr/>
            <p:nvPr/>
          </p:nvSpPr>
          <p:spPr>
            <a:xfrm>
              <a:off x="0" y="0"/>
              <a:ext cx="1045532" cy="408304"/>
            </a:xfrm>
            <a:custGeom>
              <a:avLst/>
              <a:gdLst/>
              <a:ahLst/>
              <a:cxnLst/>
              <a:rect l="l" t="t" r="r" b="b"/>
              <a:pathLst>
                <a:path w="1045532" h="408304">
                  <a:moveTo>
                    <a:pt x="44855" y="0"/>
                  </a:moveTo>
                  <a:lnTo>
                    <a:pt x="1000677" y="0"/>
                  </a:lnTo>
                  <a:cubicBezTo>
                    <a:pt x="1012573" y="0"/>
                    <a:pt x="1023982" y="4726"/>
                    <a:pt x="1032394" y="13138"/>
                  </a:cubicBezTo>
                  <a:cubicBezTo>
                    <a:pt x="1040806" y="21550"/>
                    <a:pt x="1045532" y="32959"/>
                    <a:pt x="1045532" y="44855"/>
                  </a:cubicBezTo>
                  <a:lnTo>
                    <a:pt x="1045532" y="363449"/>
                  </a:lnTo>
                  <a:cubicBezTo>
                    <a:pt x="1045532" y="375345"/>
                    <a:pt x="1040806" y="386754"/>
                    <a:pt x="1032394" y="395166"/>
                  </a:cubicBezTo>
                  <a:cubicBezTo>
                    <a:pt x="1023982" y="403578"/>
                    <a:pt x="1012573" y="408304"/>
                    <a:pt x="1000677" y="408304"/>
                  </a:cubicBezTo>
                  <a:lnTo>
                    <a:pt x="44855" y="408304"/>
                  </a:lnTo>
                  <a:cubicBezTo>
                    <a:pt x="20082" y="408304"/>
                    <a:pt x="0" y="388221"/>
                    <a:pt x="0" y="363449"/>
                  </a:cubicBezTo>
                  <a:lnTo>
                    <a:pt x="0" y="44855"/>
                  </a:lnTo>
                  <a:cubicBezTo>
                    <a:pt x="0" y="32959"/>
                    <a:pt x="4726" y="21550"/>
                    <a:pt x="13138" y="13138"/>
                  </a:cubicBezTo>
                  <a:cubicBezTo>
                    <a:pt x="21550" y="4726"/>
                    <a:pt x="32959" y="0"/>
                    <a:pt x="44855" y="0"/>
                  </a:cubicBezTo>
                  <a:close/>
                </a:path>
              </a:pathLst>
            </a:custGeom>
            <a:solidFill>
              <a:srgbClr val="000000">
                <a:alpha val="0"/>
              </a:srgbClr>
            </a:solidFill>
            <a:ln w="66675" cap="rnd">
              <a:solidFill>
                <a:srgbClr val="FFE012"/>
              </a:solidFill>
              <a:prstDash val="solid"/>
              <a:round/>
            </a:ln>
          </p:spPr>
        </p:sp>
        <p:sp>
          <p:nvSpPr>
            <p:cNvPr id="46" name="TextBox 46"/>
            <p:cNvSpPr txBox="1"/>
            <p:nvPr/>
          </p:nvSpPr>
          <p:spPr>
            <a:xfrm>
              <a:off x="0" y="-38100"/>
              <a:ext cx="1045532" cy="446404"/>
            </a:xfrm>
            <a:prstGeom prst="rect">
              <a:avLst/>
            </a:prstGeom>
          </p:spPr>
          <p:txBody>
            <a:bodyPr lIns="50800" tIns="50800" rIns="50800" bIns="50800" rtlCol="0" anchor="ctr"/>
            <a:lstStyle/>
            <a:p>
              <a:pPr algn="ctr">
                <a:lnSpc>
                  <a:spcPts val="2659"/>
                </a:lnSpc>
              </a:pPr>
              <a:endParaRPr/>
            </a:p>
          </p:txBody>
        </p:sp>
      </p:grpSp>
      <p:grpSp>
        <p:nvGrpSpPr>
          <p:cNvPr id="47" name="Group 47"/>
          <p:cNvGrpSpPr/>
          <p:nvPr/>
        </p:nvGrpSpPr>
        <p:grpSpPr>
          <a:xfrm>
            <a:off x="4730557" y="6275030"/>
            <a:ext cx="701878" cy="701878"/>
            <a:chOff x="0" y="0"/>
            <a:chExt cx="812800" cy="812800"/>
          </a:xfrm>
        </p:grpSpPr>
        <p:sp>
          <p:nvSpPr>
            <p:cNvPr id="48" name="Freeform 4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2C507"/>
            </a:solidFill>
          </p:spPr>
        </p:sp>
        <p:sp>
          <p:nvSpPr>
            <p:cNvPr id="49" name="TextBox 49"/>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50" name="Group 50"/>
          <p:cNvGrpSpPr/>
          <p:nvPr/>
        </p:nvGrpSpPr>
        <p:grpSpPr>
          <a:xfrm>
            <a:off x="8231614" y="3062614"/>
            <a:ext cx="391889" cy="391889"/>
            <a:chOff x="0" y="0"/>
            <a:chExt cx="812800" cy="812800"/>
          </a:xfrm>
        </p:grpSpPr>
        <p:sp>
          <p:nvSpPr>
            <p:cNvPr id="51" name="Freeform 5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2C507"/>
            </a:solidFill>
          </p:spPr>
        </p:sp>
        <p:sp>
          <p:nvSpPr>
            <p:cNvPr id="52" name="TextBox 52"/>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53" name="Group 53"/>
          <p:cNvGrpSpPr/>
          <p:nvPr/>
        </p:nvGrpSpPr>
        <p:grpSpPr>
          <a:xfrm>
            <a:off x="8357385" y="1668839"/>
            <a:ext cx="680143" cy="680143"/>
            <a:chOff x="0" y="0"/>
            <a:chExt cx="812800" cy="812800"/>
          </a:xfrm>
        </p:grpSpPr>
        <p:sp>
          <p:nvSpPr>
            <p:cNvPr id="54" name="Freeform 5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2C507"/>
            </a:solidFill>
          </p:spPr>
        </p:sp>
        <p:sp>
          <p:nvSpPr>
            <p:cNvPr id="55" name="TextBox 55"/>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56" name="Group 56"/>
          <p:cNvGrpSpPr/>
          <p:nvPr/>
        </p:nvGrpSpPr>
        <p:grpSpPr>
          <a:xfrm>
            <a:off x="6712043" y="6398219"/>
            <a:ext cx="391889" cy="391889"/>
            <a:chOff x="0" y="0"/>
            <a:chExt cx="812800" cy="812800"/>
          </a:xfrm>
        </p:grpSpPr>
        <p:sp>
          <p:nvSpPr>
            <p:cNvPr id="57" name="Freeform 5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2C507"/>
            </a:solidFill>
          </p:spPr>
        </p:sp>
        <p:sp>
          <p:nvSpPr>
            <p:cNvPr id="58" name="TextBox 58"/>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59" name="Group 59"/>
          <p:cNvGrpSpPr/>
          <p:nvPr/>
        </p:nvGrpSpPr>
        <p:grpSpPr>
          <a:xfrm>
            <a:off x="6071192" y="7121559"/>
            <a:ext cx="680143" cy="680143"/>
            <a:chOff x="0" y="0"/>
            <a:chExt cx="812800" cy="812800"/>
          </a:xfrm>
        </p:grpSpPr>
        <p:sp>
          <p:nvSpPr>
            <p:cNvPr id="60" name="Freeform 6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2C507"/>
            </a:solidFill>
          </p:spPr>
        </p:sp>
        <p:sp>
          <p:nvSpPr>
            <p:cNvPr id="61" name="TextBox 61"/>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62" name="Freeform 62"/>
          <p:cNvSpPr/>
          <p:nvPr/>
        </p:nvSpPr>
        <p:spPr>
          <a:xfrm>
            <a:off x="1274633" y="251691"/>
            <a:ext cx="5375339" cy="1043712"/>
          </a:xfrm>
          <a:custGeom>
            <a:avLst/>
            <a:gdLst/>
            <a:ahLst/>
            <a:cxnLst/>
            <a:rect l="l" t="t" r="r" b="b"/>
            <a:pathLst>
              <a:path w="5375339" h="1043712">
                <a:moveTo>
                  <a:pt x="0" y="0"/>
                </a:moveTo>
                <a:lnTo>
                  <a:pt x="5375339" y="0"/>
                </a:lnTo>
                <a:lnTo>
                  <a:pt x="5375339" y="1043712"/>
                </a:lnTo>
                <a:lnTo>
                  <a:pt x="0" y="1043712"/>
                </a:lnTo>
                <a:lnTo>
                  <a:pt x="0" y="0"/>
                </a:lnTo>
                <a:close/>
              </a:path>
            </a:pathLst>
          </a:custGeom>
          <a:blipFill>
            <a:blip r:embed="rId14"/>
            <a:stretch>
              <a:fillRect/>
            </a:stretch>
          </a:blipFill>
        </p:spPr>
        <p:txBody>
          <a:bodyPr/>
          <a:lstStyle/>
          <a:p>
            <a:endParaRPr lang="en-IN" dirty="0"/>
          </a:p>
        </p:txBody>
      </p:sp>
      <p:sp>
        <p:nvSpPr>
          <p:cNvPr id="63" name="TextBox 63"/>
          <p:cNvSpPr txBox="1"/>
          <p:nvPr/>
        </p:nvSpPr>
        <p:spPr>
          <a:xfrm>
            <a:off x="890246" y="3711123"/>
            <a:ext cx="6229026" cy="833562"/>
          </a:xfrm>
          <a:prstGeom prst="rect">
            <a:avLst/>
          </a:prstGeom>
        </p:spPr>
        <p:txBody>
          <a:bodyPr wrap="square" lIns="0" tIns="0" rIns="0" bIns="0" rtlCol="0" anchor="t">
            <a:spAutoFit/>
          </a:bodyPr>
          <a:lstStyle/>
          <a:p>
            <a:pPr algn="l">
              <a:lnSpc>
                <a:spcPts val="6549"/>
              </a:lnSpc>
            </a:pPr>
            <a:r>
              <a:rPr lang="en-US" sz="5796" b="1" spc="-173" dirty="0">
                <a:solidFill>
                  <a:srgbClr val="FFE012"/>
                </a:solidFill>
                <a:latin typeface="Poppins Bold"/>
                <a:ea typeface="Poppins Bold"/>
                <a:cs typeface="Poppins Bold"/>
                <a:sym typeface="Poppins Bold"/>
              </a:rPr>
              <a:t>AI  IN  EDUCATION</a:t>
            </a:r>
          </a:p>
        </p:txBody>
      </p:sp>
      <p:sp>
        <p:nvSpPr>
          <p:cNvPr id="64" name="TextBox 64"/>
          <p:cNvSpPr txBox="1"/>
          <p:nvPr/>
        </p:nvSpPr>
        <p:spPr>
          <a:xfrm>
            <a:off x="180762" y="1608010"/>
            <a:ext cx="7668757" cy="1956572"/>
          </a:xfrm>
          <a:prstGeom prst="rect">
            <a:avLst/>
          </a:prstGeom>
        </p:spPr>
        <p:txBody>
          <a:bodyPr lIns="0" tIns="0" rIns="0" bIns="0" rtlCol="0" anchor="t">
            <a:spAutoFit/>
          </a:bodyPr>
          <a:lstStyle/>
          <a:p>
            <a:pPr algn="ctr">
              <a:lnSpc>
                <a:spcPts val="7657"/>
              </a:lnSpc>
              <a:spcBef>
                <a:spcPct val="0"/>
              </a:spcBef>
            </a:pPr>
            <a:r>
              <a:rPr lang="en-US" sz="5469" b="1" dirty="0">
                <a:solidFill>
                  <a:srgbClr val="FFFFFF"/>
                </a:solidFill>
                <a:latin typeface="Poppins Bold"/>
                <a:ea typeface="Poppins Bold"/>
                <a:cs typeface="Poppins Bold"/>
                <a:sym typeface="Poppins Bold"/>
              </a:rPr>
              <a:t>A 2-days National Level Hackathon on </a:t>
            </a:r>
          </a:p>
        </p:txBody>
      </p:sp>
      <p:sp>
        <p:nvSpPr>
          <p:cNvPr id="65" name="TextBox 65"/>
          <p:cNvSpPr txBox="1"/>
          <p:nvPr/>
        </p:nvSpPr>
        <p:spPr>
          <a:xfrm>
            <a:off x="1463014" y="4960879"/>
            <a:ext cx="5506443" cy="571695"/>
          </a:xfrm>
          <a:prstGeom prst="rect">
            <a:avLst/>
          </a:prstGeom>
        </p:spPr>
        <p:txBody>
          <a:bodyPr lIns="0" tIns="0" rIns="0" bIns="0" rtlCol="0" anchor="t">
            <a:spAutoFit/>
          </a:bodyPr>
          <a:lstStyle/>
          <a:p>
            <a:pPr algn="l">
              <a:lnSpc>
                <a:spcPts val="4597"/>
              </a:lnSpc>
              <a:spcBef>
                <a:spcPct val="0"/>
              </a:spcBef>
            </a:pPr>
            <a:r>
              <a:rPr lang="en-US" sz="3600" b="1" spc="328" dirty="0">
                <a:solidFill>
                  <a:srgbClr val="020D47"/>
                </a:solidFill>
                <a:latin typeface="Poppins Bold"/>
                <a:ea typeface="Poppins Bold"/>
                <a:cs typeface="Poppins Bold"/>
                <a:sym typeface="Poppins Bold"/>
              </a:rPr>
              <a:t>THEME : EDUCATION</a:t>
            </a:r>
          </a:p>
        </p:txBody>
      </p:sp>
      <p:sp>
        <p:nvSpPr>
          <p:cNvPr id="66" name="TextBox 66"/>
          <p:cNvSpPr txBox="1"/>
          <p:nvPr/>
        </p:nvSpPr>
        <p:spPr>
          <a:xfrm>
            <a:off x="1036706" y="9410830"/>
            <a:ext cx="5133180" cy="372581"/>
          </a:xfrm>
          <a:prstGeom prst="rect">
            <a:avLst/>
          </a:prstGeom>
        </p:spPr>
        <p:txBody>
          <a:bodyPr lIns="0" tIns="0" rIns="0" bIns="0" rtlCol="0" anchor="t">
            <a:spAutoFit/>
          </a:bodyPr>
          <a:lstStyle/>
          <a:p>
            <a:pPr algn="l">
              <a:lnSpc>
                <a:spcPts val="2969"/>
              </a:lnSpc>
              <a:spcBef>
                <a:spcPct val="0"/>
              </a:spcBef>
            </a:pPr>
            <a:r>
              <a:rPr lang="en-US" sz="2121" dirty="0">
                <a:solidFill>
                  <a:srgbClr val="FFFFFF"/>
                </a:solidFill>
                <a:latin typeface="Poppins"/>
                <a:ea typeface="Poppins"/>
                <a:cs typeface="Poppins"/>
                <a:sym typeface="Poppins"/>
              </a:rPr>
              <a:t>www.samadhan.sistec.ac.in/</a:t>
            </a:r>
          </a:p>
        </p:txBody>
      </p:sp>
      <p:sp>
        <p:nvSpPr>
          <p:cNvPr id="67" name="TextBox 67"/>
          <p:cNvSpPr txBox="1"/>
          <p:nvPr/>
        </p:nvSpPr>
        <p:spPr>
          <a:xfrm>
            <a:off x="666073" y="6801396"/>
            <a:ext cx="3824651" cy="425758"/>
          </a:xfrm>
          <a:prstGeom prst="rect">
            <a:avLst/>
          </a:prstGeom>
        </p:spPr>
        <p:txBody>
          <a:bodyPr wrap="square" lIns="0" tIns="0" rIns="0" bIns="0" rtlCol="0" anchor="t">
            <a:spAutoFit/>
          </a:bodyPr>
          <a:lstStyle/>
          <a:p>
            <a:pPr algn="l">
              <a:lnSpc>
                <a:spcPts val="3474"/>
              </a:lnSpc>
              <a:spcBef>
                <a:spcPct val="0"/>
              </a:spcBef>
            </a:pPr>
            <a:r>
              <a:rPr lang="en-US" sz="2481" b="1" dirty="0">
                <a:solidFill>
                  <a:srgbClr val="FFE012"/>
                </a:solidFill>
                <a:latin typeface="Poppins Bold"/>
                <a:ea typeface="Poppins Bold"/>
                <a:cs typeface="Poppins Bold"/>
                <a:sym typeface="Poppins Bold"/>
              </a:rPr>
              <a:t> </a:t>
            </a:r>
            <a:r>
              <a:rPr lang="en-US" sz="2400" b="1" dirty="0">
                <a:solidFill>
                  <a:srgbClr val="FFE012"/>
                </a:solidFill>
                <a:latin typeface="Poppins Bold"/>
                <a:ea typeface="Poppins Bold"/>
                <a:cs typeface="Poppins Bold"/>
                <a:sym typeface="Poppins Bold"/>
              </a:rPr>
              <a:t>Leader :  </a:t>
            </a:r>
            <a:r>
              <a:rPr lang="en-US" sz="2200" dirty="0" err="1">
                <a:solidFill>
                  <a:schemeClr val="bg1">
                    <a:lumMod val="95000"/>
                  </a:schemeClr>
                </a:solidFill>
                <a:latin typeface="Poppins" panose="020B0604020202020204" charset="0"/>
                <a:ea typeface="Poppins Bold"/>
                <a:cs typeface="Poppins" panose="020B0604020202020204" charset="0"/>
                <a:sym typeface="Poppins Bold"/>
              </a:rPr>
              <a:t>Bhavika</a:t>
            </a:r>
            <a:r>
              <a:rPr lang="en-US" sz="2200" dirty="0">
                <a:solidFill>
                  <a:schemeClr val="bg1">
                    <a:lumMod val="95000"/>
                  </a:schemeClr>
                </a:solidFill>
                <a:latin typeface="Poppins" panose="020B0604020202020204" charset="0"/>
                <a:ea typeface="Poppins Bold"/>
                <a:cs typeface="Poppins" panose="020B0604020202020204" charset="0"/>
                <a:sym typeface="Poppins Bold"/>
              </a:rPr>
              <a:t> </a:t>
            </a:r>
            <a:r>
              <a:rPr lang="en-US" sz="2200" dirty="0" err="1">
                <a:solidFill>
                  <a:schemeClr val="bg1">
                    <a:lumMod val="95000"/>
                  </a:schemeClr>
                </a:solidFill>
                <a:latin typeface="Poppins" panose="020B0604020202020204" charset="0"/>
                <a:ea typeface="Poppins Bold"/>
                <a:cs typeface="Poppins" panose="020B0604020202020204" charset="0"/>
                <a:sym typeface="Poppins Bold"/>
              </a:rPr>
              <a:t>Ajwani</a:t>
            </a:r>
            <a:endParaRPr lang="en-US" sz="2200" dirty="0">
              <a:solidFill>
                <a:schemeClr val="bg1">
                  <a:lumMod val="95000"/>
                </a:schemeClr>
              </a:solidFill>
              <a:latin typeface="Poppins" panose="020B0604020202020204" charset="0"/>
              <a:ea typeface="Poppins Bold"/>
              <a:cs typeface="Poppins" panose="020B0604020202020204" charset="0"/>
              <a:sym typeface="Poppins Bold"/>
            </a:endParaRPr>
          </a:p>
        </p:txBody>
      </p:sp>
      <p:sp>
        <p:nvSpPr>
          <p:cNvPr id="68" name="TextBox 68"/>
          <p:cNvSpPr txBox="1"/>
          <p:nvPr/>
        </p:nvSpPr>
        <p:spPr>
          <a:xfrm>
            <a:off x="708277" y="8520235"/>
            <a:ext cx="4620092" cy="367537"/>
          </a:xfrm>
          <a:prstGeom prst="rect">
            <a:avLst/>
          </a:prstGeom>
        </p:spPr>
        <p:txBody>
          <a:bodyPr wrap="square" lIns="0" tIns="0" rIns="0" bIns="0" rtlCol="0" anchor="t">
            <a:spAutoFit/>
          </a:bodyPr>
          <a:lstStyle/>
          <a:p>
            <a:pPr algn="l">
              <a:lnSpc>
                <a:spcPts val="2969"/>
              </a:lnSpc>
              <a:spcBef>
                <a:spcPct val="0"/>
              </a:spcBef>
            </a:pPr>
            <a:r>
              <a:rPr lang="en-US" sz="2200" b="1" dirty="0">
                <a:solidFill>
                  <a:srgbClr val="FFE012"/>
                </a:solidFill>
                <a:latin typeface="Poppins Bold" panose="020B0604020202020204" charset="0"/>
                <a:ea typeface="Poppins"/>
                <a:cs typeface="Poppins Bold" panose="020B0604020202020204" charset="0"/>
                <a:sym typeface="Poppins"/>
              </a:rPr>
              <a:t>Date of Submission :  </a:t>
            </a:r>
            <a:r>
              <a:rPr lang="en-US" sz="2200" dirty="0">
                <a:solidFill>
                  <a:schemeClr val="bg1">
                    <a:lumMod val="95000"/>
                  </a:schemeClr>
                </a:solidFill>
                <a:latin typeface="Poppins" panose="020B0604020202020204" charset="0"/>
                <a:ea typeface="Poppins"/>
                <a:cs typeface="Poppins" panose="020B0604020202020204" charset="0"/>
                <a:sym typeface="Poppins"/>
              </a:rPr>
              <a:t>5-9-2025</a:t>
            </a:r>
          </a:p>
        </p:txBody>
      </p:sp>
      <p:sp>
        <p:nvSpPr>
          <p:cNvPr id="69" name="TextBox 69"/>
          <p:cNvSpPr txBox="1"/>
          <p:nvPr/>
        </p:nvSpPr>
        <p:spPr>
          <a:xfrm>
            <a:off x="721257" y="7334489"/>
            <a:ext cx="4695857" cy="704808"/>
          </a:xfrm>
          <a:prstGeom prst="rect">
            <a:avLst/>
          </a:prstGeom>
        </p:spPr>
        <p:txBody>
          <a:bodyPr wrap="square" lIns="0" tIns="0" rIns="0" bIns="0" rtlCol="0" anchor="t">
            <a:spAutoFit/>
          </a:bodyPr>
          <a:lstStyle/>
          <a:p>
            <a:pPr algn="l">
              <a:spcBef>
                <a:spcPct val="0"/>
              </a:spcBef>
            </a:pPr>
            <a:r>
              <a:rPr lang="en-US" sz="2400" b="1" dirty="0">
                <a:solidFill>
                  <a:srgbClr val="FFE012"/>
                </a:solidFill>
                <a:latin typeface="Poppins Bold" panose="020B0604020202020204" charset="0"/>
                <a:ea typeface="Poppins"/>
                <a:cs typeface="Poppins Bold" panose="020B0604020202020204" charset="0"/>
                <a:sym typeface="Poppins"/>
              </a:rPr>
              <a:t>College :</a:t>
            </a:r>
            <a:r>
              <a:rPr lang="en-US" sz="2120" b="1" dirty="0">
                <a:solidFill>
                  <a:srgbClr val="FFFF00"/>
                </a:solidFill>
                <a:latin typeface="Poppins Bold" panose="020B0604020202020204" charset="0"/>
                <a:ea typeface="Poppins"/>
                <a:cs typeface="Poppins Bold" panose="020B0604020202020204" charset="0"/>
                <a:sym typeface="Poppins"/>
              </a:rPr>
              <a:t>  </a:t>
            </a:r>
            <a:r>
              <a:rPr lang="en-US" sz="2100" dirty="0">
                <a:solidFill>
                  <a:schemeClr val="bg1">
                    <a:lumMod val="95000"/>
                  </a:schemeClr>
                </a:solidFill>
                <a:latin typeface="Poppins" panose="020B0604020202020204" charset="0"/>
                <a:ea typeface="Poppins"/>
                <a:cs typeface="Poppins" panose="020B0604020202020204" charset="0"/>
                <a:sym typeface="Poppins"/>
              </a:rPr>
              <a:t>Sagar Institute of Science and Technology (</a:t>
            </a:r>
            <a:r>
              <a:rPr lang="en-US" sz="2100" dirty="0" err="1">
                <a:solidFill>
                  <a:schemeClr val="bg1">
                    <a:lumMod val="95000"/>
                  </a:schemeClr>
                </a:solidFill>
                <a:latin typeface="Poppins" panose="020B0604020202020204" charset="0"/>
                <a:ea typeface="Poppins"/>
                <a:cs typeface="Poppins" panose="020B0604020202020204" charset="0"/>
                <a:sym typeface="Poppins"/>
              </a:rPr>
              <a:t>SISTec</a:t>
            </a:r>
            <a:r>
              <a:rPr lang="en-US" sz="2100" dirty="0">
                <a:solidFill>
                  <a:schemeClr val="bg1">
                    <a:lumMod val="95000"/>
                  </a:schemeClr>
                </a:solidFill>
                <a:latin typeface="Poppins" panose="020B0604020202020204" charset="0"/>
                <a:ea typeface="Poppins"/>
                <a:cs typeface="Poppins" panose="020B0604020202020204" charset="0"/>
                <a:sym typeface="Poppins"/>
              </a:rPr>
              <a:t>)</a:t>
            </a:r>
          </a:p>
        </p:txBody>
      </p:sp>
      <p:sp>
        <p:nvSpPr>
          <p:cNvPr id="70" name="TextBox 67">
            <a:extLst>
              <a:ext uri="{FF2B5EF4-FFF2-40B4-BE49-F238E27FC236}">
                <a16:creationId xmlns:a16="http://schemas.microsoft.com/office/drawing/2014/main" id="{B3A4C537-84BD-441F-02CC-EDCECE3E3FE8}"/>
              </a:ext>
            </a:extLst>
          </p:cNvPr>
          <p:cNvSpPr txBox="1"/>
          <p:nvPr/>
        </p:nvSpPr>
        <p:spPr>
          <a:xfrm>
            <a:off x="739807" y="6405147"/>
            <a:ext cx="3894879" cy="369332"/>
          </a:xfrm>
          <a:prstGeom prst="rect">
            <a:avLst/>
          </a:prstGeom>
        </p:spPr>
        <p:txBody>
          <a:bodyPr wrap="square" lIns="0" tIns="0" rIns="0" bIns="0" rtlCol="0" anchor="t">
            <a:spAutoFit/>
          </a:bodyPr>
          <a:lstStyle/>
          <a:p>
            <a:pPr>
              <a:spcBef>
                <a:spcPct val="0"/>
              </a:spcBef>
            </a:pPr>
            <a:r>
              <a:rPr lang="en-US" sz="2400" b="1" dirty="0">
                <a:solidFill>
                  <a:srgbClr val="FFE012"/>
                </a:solidFill>
                <a:latin typeface="Poppins Bold"/>
                <a:ea typeface="Poppins Bold"/>
                <a:cs typeface="Poppins Bold"/>
                <a:sym typeface="Poppins Bold"/>
              </a:rPr>
              <a:t>Team Name : </a:t>
            </a:r>
            <a:r>
              <a:rPr lang="en-US" sz="2200" dirty="0" err="1">
                <a:solidFill>
                  <a:schemeClr val="bg1">
                    <a:lumMod val="85000"/>
                  </a:schemeClr>
                </a:solidFill>
                <a:latin typeface="Poppins" panose="020B0604020202020204" charset="0"/>
                <a:ea typeface="Poppins Bold"/>
                <a:cs typeface="Poppins" panose="020B0604020202020204" charset="0"/>
                <a:sym typeface="Poppins Bold"/>
              </a:rPr>
              <a:t>Spectrabyte</a:t>
            </a:r>
            <a:r>
              <a:rPr lang="en-US" sz="2200" dirty="0">
                <a:solidFill>
                  <a:schemeClr val="bg1">
                    <a:lumMod val="85000"/>
                  </a:schemeClr>
                </a:solidFill>
                <a:latin typeface="Poppins" panose="020B0604020202020204" charset="0"/>
                <a:ea typeface="Poppins Bold"/>
                <a:cs typeface="Poppins" panose="020B0604020202020204" charset="0"/>
                <a:sym typeface="Poppins Bold"/>
              </a:rPr>
              <a:t> </a:t>
            </a:r>
          </a:p>
        </p:txBody>
      </p:sp>
      <p:sp>
        <p:nvSpPr>
          <p:cNvPr id="71" name="TextBox 70">
            <a:extLst>
              <a:ext uri="{FF2B5EF4-FFF2-40B4-BE49-F238E27FC236}">
                <a16:creationId xmlns:a16="http://schemas.microsoft.com/office/drawing/2014/main" id="{081D8FE5-9F47-43D4-87CA-6BDEE84E7A5A}"/>
              </a:ext>
            </a:extLst>
          </p:cNvPr>
          <p:cNvSpPr txBox="1"/>
          <p:nvPr/>
        </p:nvSpPr>
        <p:spPr>
          <a:xfrm>
            <a:off x="635632" y="8070535"/>
            <a:ext cx="4771842" cy="430887"/>
          </a:xfrm>
          <a:prstGeom prst="rect">
            <a:avLst/>
          </a:prstGeom>
          <a:noFill/>
        </p:spPr>
        <p:txBody>
          <a:bodyPr wrap="square" rtlCol="0">
            <a:spAutoFit/>
          </a:bodyPr>
          <a:lstStyle/>
          <a:p>
            <a:r>
              <a:rPr lang="en-US" sz="2200" dirty="0">
                <a:solidFill>
                  <a:srgbClr val="FFE012"/>
                </a:solidFill>
                <a:latin typeface="Poppins Bold" panose="020B0604020202020204" charset="0"/>
                <a:ea typeface="Poppins"/>
                <a:cs typeface="Poppins Bold" panose="020B0604020202020204" charset="0"/>
                <a:sym typeface="Poppins"/>
              </a:rPr>
              <a:t>Location :  </a:t>
            </a:r>
            <a:r>
              <a:rPr lang="en-US" sz="2100" dirty="0">
                <a:solidFill>
                  <a:prstClr val="white">
                    <a:lumMod val="95000"/>
                  </a:prstClr>
                </a:solidFill>
                <a:latin typeface="Poppins" panose="020B0604020202020204" charset="0"/>
                <a:ea typeface="Poppins"/>
                <a:cs typeface="Poppins" panose="020B0604020202020204" charset="0"/>
                <a:sym typeface="Poppins"/>
              </a:rPr>
              <a:t>Gandhi Nagar, Bhopal</a:t>
            </a:r>
            <a:endParaRPr lang="en-IN"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rgbClr val="020D47">
                <a:alpha val="100000"/>
              </a:srgbClr>
            </a:gs>
            <a:gs pos="100000">
              <a:srgbClr val="020D47">
                <a:alpha val="100000"/>
              </a:srgbClr>
            </a:gs>
          </a:gsLst>
          <a:lin ang="0"/>
        </a:gradFill>
        <a:effectLst/>
      </p:bgPr>
    </p:bg>
    <p:spTree>
      <p:nvGrpSpPr>
        <p:cNvPr id="1" name=""/>
        <p:cNvGrpSpPr/>
        <p:nvPr/>
      </p:nvGrpSpPr>
      <p:grpSpPr>
        <a:xfrm>
          <a:off x="0" y="0"/>
          <a:ext cx="0" cy="0"/>
          <a:chOff x="0" y="0"/>
          <a:chExt cx="0" cy="0"/>
        </a:xfrm>
      </p:grpSpPr>
      <p:sp>
        <p:nvSpPr>
          <p:cNvPr id="2" name="TextBox 2"/>
          <p:cNvSpPr txBox="1"/>
          <p:nvPr/>
        </p:nvSpPr>
        <p:spPr>
          <a:xfrm>
            <a:off x="3342308" y="605856"/>
            <a:ext cx="11359450" cy="876266"/>
          </a:xfrm>
          <a:prstGeom prst="rect">
            <a:avLst/>
          </a:prstGeom>
        </p:spPr>
        <p:txBody>
          <a:bodyPr lIns="0" tIns="0" rIns="0" bIns="0" rtlCol="0" anchor="t">
            <a:spAutoFit/>
          </a:bodyPr>
          <a:lstStyle/>
          <a:p>
            <a:pPr algn="ctr">
              <a:lnSpc>
                <a:spcPts val="6807"/>
              </a:lnSpc>
            </a:pPr>
            <a:r>
              <a:rPr lang="en-US" sz="6188" b="1" dirty="0">
                <a:solidFill>
                  <a:srgbClr val="FFE012"/>
                </a:solidFill>
                <a:latin typeface="Poppins Bold"/>
                <a:ea typeface="Poppins Bold"/>
                <a:cs typeface="Poppins Bold"/>
                <a:sym typeface="Poppins Bold"/>
              </a:rPr>
              <a:t>Evaluation Metrics</a:t>
            </a:r>
          </a:p>
        </p:txBody>
      </p:sp>
      <p:grpSp>
        <p:nvGrpSpPr>
          <p:cNvPr id="4" name="Group 4"/>
          <p:cNvGrpSpPr/>
          <p:nvPr/>
        </p:nvGrpSpPr>
        <p:grpSpPr>
          <a:xfrm>
            <a:off x="-1406875" y="-2093072"/>
            <a:ext cx="4871150" cy="4186145"/>
            <a:chOff x="0" y="0"/>
            <a:chExt cx="812800" cy="698500"/>
          </a:xfrm>
        </p:grpSpPr>
        <p:sp>
          <p:nvSpPr>
            <p:cNvPr id="5" name="Freeform 5"/>
            <p:cNvSpPr/>
            <p:nvPr/>
          </p:nvSpPr>
          <p:spPr>
            <a:xfrm>
              <a:off x="8851" y="0"/>
              <a:ext cx="795099" cy="698500"/>
            </a:xfrm>
            <a:custGeom>
              <a:avLst/>
              <a:gdLst/>
              <a:ahLst/>
              <a:cxnLst/>
              <a:rect l="l" t="t" r="r" b="b"/>
              <a:pathLst>
                <a:path w="795099" h="698500">
                  <a:moveTo>
                    <a:pt x="780770" y="389089"/>
                  </a:moveTo>
                  <a:lnTo>
                    <a:pt x="623928" y="658661"/>
                  </a:lnTo>
                  <a:cubicBezTo>
                    <a:pt x="609577" y="683326"/>
                    <a:pt x="583194" y="698500"/>
                    <a:pt x="554658" y="698500"/>
                  </a:cubicBezTo>
                  <a:lnTo>
                    <a:pt x="240440" y="698500"/>
                  </a:lnTo>
                  <a:cubicBezTo>
                    <a:pt x="211904" y="698500"/>
                    <a:pt x="185521" y="683326"/>
                    <a:pt x="171170" y="658661"/>
                  </a:cubicBezTo>
                  <a:lnTo>
                    <a:pt x="14328" y="389089"/>
                  </a:lnTo>
                  <a:cubicBezTo>
                    <a:pt x="0" y="364462"/>
                    <a:pt x="0" y="334038"/>
                    <a:pt x="14328" y="309411"/>
                  </a:cubicBezTo>
                  <a:lnTo>
                    <a:pt x="171170" y="39839"/>
                  </a:lnTo>
                  <a:cubicBezTo>
                    <a:pt x="185521" y="15174"/>
                    <a:pt x="211904" y="0"/>
                    <a:pt x="240440" y="0"/>
                  </a:cubicBezTo>
                  <a:lnTo>
                    <a:pt x="554658" y="0"/>
                  </a:lnTo>
                  <a:cubicBezTo>
                    <a:pt x="583194" y="0"/>
                    <a:pt x="609577" y="15174"/>
                    <a:pt x="623928" y="39839"/>
                  </a:cubicBezTo>
                  <a:lnTo>
                    <a:pt x="780770" y="309411"/>
                  </a:lnTo>
                  <a:cubicBezTo>
                    <a:pt x="795098" y="334038"/>
                    <a:pt x="795098" y="364462"/>
                    <a:pt x="780770" y="389089"/>
                  </a:cubicBezTo>
                  <a:close/>
                </a:path>
              </a:pathLst>
            </a:custGeom>
            <a:solidFill>
              <a:srgbClr val="E2C507"/>
            </a:solidFill>
          </p:spPr>
        </p:sp>
        <p:sp>
          <p:nvSpPr>
            <p:cNvPr id="6" name="TextBox 6"/>
            <p:cNvSpPr txBox="1"/>
            <p:nvPr/>
          </p:nvSpPr>
          <p:spPr>
            <a:xfrm>
              <a:off x="114300" y="-38100"/>
              <a:ext cx="584200" cy="736600"/>
            </a:xfrm>
            <a:prstGeom prst="rect">
              <a:avLst/>
            </a:prstGeom>
          </p:spPr>
          <p:txBody>
            <a:bodyPr lIns="50800" tIns="50800" rIns="50800" bIns="50800" rtlCol="0" anchor="ctr"/>
            <a:lstStyle/>
            <a:p>
              <a:pPr algn="ctr">
                <a:lnSpc>
                  <a:spcPts val="2659"/>
                </a:lnSpc>
              </a:pPr>
              <a:endParaRPr/>
            </a:p>
          </p:txBody>
        </p:sp>
      </p:grpSp>
      <p:grpSp>
        <p:nvGrpSpPr>
          <p:cNvPr id="7" name="Group 7"/>
          <p:cNvGrpSpPr/>
          <p:nvPr/>
        </p:nvGrpSpPr>
        <p:grpSpPr>
          <a:xfrm>
            <a:off x="14823725" y="-2093072"/>
            <a:ext cx="4871150" cy="4186145"/>
            <a:chOff x="0" y="0"/>
            <a:chExt cx="812800" cy="698500"/>
          </a:xfrm>
        </p:grpSpPr>
        <p:sp>
          <p:nvSpPr>
            <p:cNvPr id="8" name="Freeform 8"/>
            <p:cNvSpPr/>
            <p:nvPr/>
          </p:nvSpPr>
          <p:spPr>
            <a:xfrm>
              <a:off x="8851" y="0"/>
              <a:ext cx="795099" cy="698500"/>
            </a:xfrm>
            <a:custGeom>
              <a:avLst/>
              <a:gdLst/>
              <a:ahLst/>
              <a:cxnLst/>
              <a:rect l="l" t="t" r="r" b="b"/>
              <a:pathLst>
                <a:path w="795099" h="698500">
                  <a:moveTo>
                    <a:pt x="780770" y="389089"/>
                  </a:moveTo>
                  <a:lnTo>
                    <a:pt x="623928" y="658661"/>
                  </a:lnTo>
                  <a:cubicBezTo>
                    <a:pt x="609577" y="683326"/>
                    <a:pt x="583194" y="698500"/>
                    <a:pt x="554658" y="698500"/>
                  </a:cubicBezTo>
                  <a:lnTo>
                    <a:pt x="240440" y="698500"/>
                  </a:lnTo>
                  <a:cubicBezTo>
                    <a:pt x="211904" y="698500"/>
                    <a:pt x="185521" y="683326"/>
                    <a:pt x="171170" y="658661"/>
                  </a:cubicBezTo>
                  <a:lnTo>
                    <a:pt x="14328" y="389089"/>
                  </a:lnTo>
                  <a:cubicBezTo>
                    <a:pt x="0" y="364462"/>
                    <a:pt x="0" y="334038"/>
                    <a:pt x="14328" y="309411"/>
                  </a:cubicBezTo>
                  <a:lnTo>
                    <a:pt x="171170" y="39839"/>
                  </a:lnTo>
                  <a:cubicBezTo>
                    <a:pt x="185521" y="15174"/>
                    <a:pt x="211904" y="0"/>
                    <a:pt x="240440" y="0"/>
                  </a:cubicBezTo>
                  <a:lnTo>
                    <a:pt x="554658" y="0"/>
                  </a:lnTo>
                  <a:cubicBezTo>
                    <a:pt x="583194" y="0"/>
                    <a:pt x="609577" y="15174"/>
                    <a:pt x="623928" y="39839"/>
                  </a:cubicBezTo>
                  <a:lnTo>
                    <a:pt x="780770" y="309411"/>
                  </a:lnTo>
                  <a:cubicBezTo>
                    <a:pt x="795098" y="334038"/>
                    <a:pt x="795098" y="364462"/>
                    <a:pt x="780770" y="389089"/>
                  </a:cubicBezTo>
                  <a:close/>
                </a:path>
              </a:pathLst>
            </a:custGeom>
            <a:solidFill>
              <a:srgbClr val="E2C507"/>
            </a:solidFill>
          </p:spPr>
        </p:sp>
        <p:sp>
          <p:nvSpPr>
            <p:cNvPr id="9" name="TextBox 9"/>
            <p:cNvSpPr txBox="1"/>
            <p:nvPr/>
          </p:nvSpPr>
          <p:spPr>
            <a:xfrm>
              <a:off x="114300" y="-38100"/>
              <a:ext cx="584200" cy="736600"/>
            </a:xfrm>
            <a:prstGeom prst="rect">
              <a:avLst/>
            </a:prstGeom>
          </p:spPr>
          <p:txBody>
            <a:bodyPr lIns="50800" tIns="50800" rIns="50800" bIns="50800" rtlCol="0" anchor="ctr"/>
            <a:lstStyle/>
            <a:p>
              <a:pPr algn="ctr">
                <a:lnSpc>
                  <a:spcPts val="2659"/>
                </a:lnSpc>
              </a:pPr>
              <a:endParaRPr/>
            </a:p>
          </p:txBody>
        </p:sp>
      </p:grpSp>
      <p:grpSp>
        <p:nvGrpSpPr>
          <p:cNvPr id="10" name="Group 10"/>
          <p:cNvGrpSpPr/>
          <p:nvPr/>
        </p:nvGrpSpPr>
        <p:grpSpPr>
          <a:xfrm>
            <a:off x="1193409" y="1028700"/>
            <a:ext cx="2026931" cy="1741894"/>
            <a:chOff x="0" y="0"/>
            <a:chExt cx="812800" cy="698500"/>
          </a:xfrm>
        </p:grpSpPr>
        <p:sp>
          <p:nvSpPr>
            <p:cNvPr id="11" name="Freeform 11"/>
            <p:cNvSpPr/>
            <p:nvPr/>
          </p:nvSpPr>
          <p:spPr>
            <a:xfrm>
              <a:off x="11002" y="0"/>
              <a:ext cx="790797" cy="698500"/>
            </a:xfrm>
            <a:custGeom>
              <a:avLst/>
              <a:gdLst/>
              <a:ahLst/>
              <a:cxnLst/>
              <a:rect l="l" t="t" r="r" b="b"/>
              <a:pathLst>
                <a:path w="790797" h="698500">
                  <a:moveTo>
                    <a:pt x="772986" y="398771"/>
                  </a:moveTo>
                  <a:lnTo>
                    <a:pt x="627410" y="648979"/>
                  </a:lnTo>
                  <a:cubicBezTo>
                    <a:pt x="609572" y="679639"/>
                    <a:pt x="576776" y="698500"/>
                    <a:pt x="541305" y="698500"/>
                  </a:cubicBezTo>
                  <a:lnTo>
                    <a:pt x="249491" y="698500"/>
                  </a:lnTo>
                  <a:cubicBezTo>
                    <a:pt x="214020" y="698500"/>
                    <a:pt x="181224" y="679639"/>
                    <a:pt x="163386" y="648979"/>
                  </a:cubicBezTo>
                  <a:lnTo>
                    <a:pt x="17810" y="398771"/>
                  </a:lnTo>
                  <a:cubicBezTo>
                    <a:pt x="0" y="368159"/>
                    <a:pt x="0" y="330341"/>
                    <a:pt x="17810" y="299729"/>
                  </a:cubicBezTo>
                  <a:lnTo>
                    <a:pt x="163386" y="49521"/>
                  </a:lnTo>
                  <a:cubicBezTo>
                    <a:pt x="181224" y="18861"/>
                    <a:pt x="214020" y="0"/>
                    <a:pt x="249491" y="0"/>
                  </a:cubicBezTo>
                  <a:lnTo>
                    <a:pt x="541305" y="0"/>
                  </a:lnTo>
                  <a:cubicBezTo>
                    <a:pt x="576776" y="0"/>
                    <a:pt x="609572" y="18861"/>
                    <a:pt x="627410" y="49521"/>
                  </a:cubicBezTo>
                  <a:lnTo>
                    <a:pt x="772986" y="299729"/>
                  </a:lnTo>
                  <a:cubicBezTo>
                    <a:pt x="790796" y="330341"/>
                    <a:pt x="790796" y="368159"/>
                    <a:pt x="772986" y="398771"/>
                  </a:cubicBezTo>
                  <a:close/>
                </a:path>
              </a:pathLst>
            </a:custGeom>
            <a:solidFill>
              <a:srgbClr val="000000">
                <a:alpha val="0"/>
              </a:srgbClr>
            </a:solidFill>
            <a:ln w="57150" cap="sq">
              <a:solidFill>
                <a:srgbClr val="FFFFFF"/>
              </a:solidFill>
              <a:prstDash val="solid"/>
              <a:miter/>
            </a:ln>
          </p:spPr>
        </p:sp>
        <p:sp>
          <p:nvSpPr>
            <p:cNvPr id="12" name="TextBox 12"/>
            <p:cNvSpPr txBox="1"/>
            <p:nvPr/>
          </p:nvSpPr>
          <p:spPr>
            <a:xfrm>
              <a:off x="114300" y="-38100"/>
              <a:ext cx="584200" cy="736600"/>
            </a:xfrm>
            <a:prstGeom prst="rect">
              <a:avLst/>
            </a:prstGeom>
          </p:spPr>
          <p:txBody>
            <a:bodyPr lIns="50800" tIns="50800" rIns="50800" bIns="50800" rtlCol="0" anchor="ctr"/>
            <a:lstStyle/>
            <a:p>
              <a:pPr algn="ctr">
                <a:lnSpc>
                  <a:spcPts val="2659"/>
                </a:lnSpc>
              </a:pPr>
              <a:endParaRPr/>
            </a:p>
          </p:txBody>
        </p:sp>
      </p:grpSp>
      <p:grpSp>
        <p:nvGrpSpPr>
          <p:cNvPr id="13" name="Group 13"/>
          <p:cNvGrpSpPr/>
          <p:nvPr/>
        </p:nvGrpSpPr>
        <p:grpSpPr>
          <a:xfrm>
            <a:off x="15071771" y="1028700"/>
            <a:ext cx="2026931" cy="1741894"/>
            <a:chOff x="0" y="0"/>
            <a:chExt cx="812800" cy="698500"/>
          </a:xfrm>
        </p:grpSpPr>
        <p:sp>
          <p:nvSpPr>
            <p:cNvPr id="14" name="Freeform 14"/>
            <p:cNvSpPr/>
            <p:nvPr/>
          </p:nvSpPr>
          <p:spPr>
            <a:xfrm>
              <a:off x="11002" y="0"/>
              <a:ext cx="790797" cy="698500"/>
            </a:xfrm>
            <a:custGeom>
              <a:avLst/>
              <a:gdLst/>
              <a:ahLst/>
              <a:cxnLst/>
              <a:rect l="l" t="t" r="r" b="b"/>
              <a:pathLst>
                <a:path w="790797" h="698500">
                  <a:moveTo>
                    <a:pt x="772986" y="398771"/>
                  </a:moveTo>
                  <a:lnTo>
                    <a:pt x="627410" y="648979"/>
                  </a:lnTo>
                  <a:cubicBezTo>
                    <a:pt x="609572" y="679639"/>
                    <a:pt x="576776" y="698500"/>
                    <a:pt x="541305" y="698500"/>
                  </a:cubicBezTo>
                  <a:lnTo>
                    <a:pt x="249491" y="698500"/>
                  </a:lnTo>
                  <a:cubicBezTo>
                    <a:pt x="214020" y="698500"/>
                    <a:pt x="181224" y="679639"/>
                    <a:pt x="163386" y="648979"/>
                  </a:cubicBezTo>
                  <a:lnTo>
                    <a:pt x="17810" y="398771"/>
                  </a:lnTo>
                  <a:cubicBezTo>
                    <a:pt x="0" y="368159"/>
                    <a:pt x="0" y="330341"/>
                    <a:pt x="17810" y="299729"/>
                  </a:cubicBezTo>
                  <a:lnTo>
                    <a:pt x="163386" y="49521"/>
                  </a:lnTo>
                  <a:cubicBezTo>
                    <a:pt x="181224" y="18861"/>
                    <a:pt x="214020" y="0"/>
                    <a:pt x="249491" y="0"/>
                  </a:cubicBezTo>
                  <a:lnTo>
                    <a:pt x="541305" y="0"/>
                  </a:lnTo>
                  <a:cubicBezTo>
                    <a:pt x="576776" y="0"/>
                    <a:pt x="609572" y="18861"/>
                    <a:pt x="627410" y="49521"/>
                  </a:cubicBezTo>
                  <a:lnTo>
                    <a:pt x="772986" y="299729"/>
                  </a:lnTo>
                  <a:cubicBezTo>
                    <a:pt x="790796" y="330341"/>
                    <a:pt x="790796" y="368159"/>
                    <a:pt x="772986" y="398771"/>
                  </a:cubicBezTo>
                  <a:close/>
                </a:path>
              </a:pathLst>
            </a:custGeom>
            <a:solidFill>
              <a:srgbClr val="000000">
                <a:alpha val="0"/>
              </a:srgbClr>
            </a:solidFill>
            <a:ln w="57150" cap="sq">
              <a:solidFill>
                <a:srgbClr val="FFFFFF"/>
              </a:solidFill>
              <a:prstDash val="solid"/>
              <a:miter/>
            </a:ln>
          </p:spPr>
        </p:sp>
        <p:sp>
          <p:nvSpPr>
            <p:cNvPr id="15" name="TextBox 15"/>
            <p:cNvSpPr txBox="1"/>
            <p:nvPr/>
          </p:nvSpPr>
          <p:spPr>
            <a:xfrm>
              <a:off x="114300" y="-38100"/>
              <a:ext cx="584200" cy="736600"/>
            </a:xfrm>
            <a:prstGeom prst="rect">
              <a:avLst/>
            </a:prstGeom>
          </p:spPr>
          <p:txBody>
            <a:bodyPr lIns="50800" tIns="50800" rIns="50800" bIns="50800" rtlCol="0" anchor="ctr"/>
            <a:lstStyle/>
            <a:p>
              <a:pPr algn="ctr">
                <a:lnSpc>
                  <a:spcPts val="2659"/>
                </a:lnSpc>
              </a:pPr>
              <a:endParaRPr/>
            </a:p>
          </p:txBody>
        </p:sp>
      </p:grpSp>
      <p:grpSp>
        <p:nvGrpSpPr>
          <p:cNvPr id="16" name="Group 16"/>
          <p:cNvGrpSpPr/>
          <p:nvPr/>
        </p:nvGrpSpPr>
        <p:grpSpPr>
          <a:xfrm rot="-5400000">
            <a:off x="9083167" y="-2978248"/>
            <a:ext cx="121666" cy="10895119"/>
            <a:chOff x="0" y="0"/>
            <a:chExt cx="32044" cy="2869496"/>
          </a:xfrm>
        </p:grpSpPr>
        <p:sp>
          <p:nvSpPr>
            <p:cNvPr id="17" name="Freeform 17"/>
            <p:cNvSpPr/>
            <p:nvPr/>
          </p:nvSpPr>
          <p:spPr>
            <a:xfrm>
              <a:off x="0" y="0"/>
              <a:ext cx="32044" cy="2869496"/>
            </a:xfrm>
            <a:custGeom>
              <a:avLst/>
              <a:gdLst/>
              <a:ahLst/>
              <a:cxnLst/>
              <a:rect l="l" t="t" r="r" b="b"/>
              <a:pathLst>
                <a:path w="32044" h="2869496">
                  <a:moveTo>
                    <a:pt x="0" y="0"/>
                  </a:moveTo>
                  <a:lnTo>
                    <a:pt x="32044" y="0"/>
                  </a:lnTo>
                  <a:lnTo>
                    <a:pt x="32044" y="2869496"/>
                  </a:lnTo>
                  <a:lnTo>
                    <a:pt x="0" y="2869496"/>
                  </a:lnTo>
                  <a:close/>
                </a:path>
              </a:pathLst>
            </a:custGeom>
            <a:gradFill rotWithShape="1">
              <a:gsLst>
                <a:gs pos="0">
                  <a:srgbClr val="E2C507">
                    <a:alpha val="0"/>
                  </a:srgbClr>
                </a:gs>
                <a:gs pos="50000">
                  <a:srgbClr val="E2C507">
                    <a:alpha val="100000"/>
                  </a:srgbClr>
                </a:gs>
                <a:gs pos="100000">
                  <a:srgbClr val="E2C507">
                    <a:alpha val="0"/>
                  </a:srgbClr>
                </a:gs>
              </a:gsLst>
              <a:lin ang="5400000"/>
            </a:gradFill>
          </p:spPr>
        </p:sp>
        <p:sp>
          <p:nvSpPr>
            <p:cNvPr id="18" name="TextBox 18"/>
            <p:cNvSpPr txBox="1"/>
            <p:nvPr/>
          </p:nvSpPr>
          <p:spPr>
            <a:xfrm>
              <a:off x="0" y="-38100"/>
              <a:ext cx="32044" cy="2907596"/>
            </a:xfrm>
            <a:prstGeom prst="rect">
              <a:avLst/>
            </a:prstGeom>
          </p:spPr>
          <p:txBody>
            <a:bodyPr lIns="50800" tIns="50800" rIns="50800" bIns="50800" rtlCol="0" anchor="ctr"/>
            <a:lstStyle/>
            <a:p>
              <a:pPr algn="ctr">
                <a:lnSpc>
                  <a:spcPts val="2659"/>
                </a:lnSpc>
              </a:pPr>
              <a:endParaRPr/>
            </a:p>
          </p:txBody>
        </p:sp>
      </p:grpSp>
      <p:grpSp>
        <p:nvGrpSpPr>
          <p:cNvPr id="19" name="Group 19"/>
          <p:cNvGrpSpPr/>
          <p:nvPr/>
        </p:nvGrpSpPr>
        <p:grpSpPr>
          <a:xfrm rot="-5400000">
            <a:off x="9083937" y="689483"/>
            <a:ext cx="120126" cy="18288000"/>
            <a:chOff x="0" y="0"/>
            <a:chExt cx="31638" cy="4816593"/>
          </a:xfrm>
        </p:grpSpPr>
        <p:sp>
          <p:nvSpPr>
            <p:cNvPr id="20" name="Freeform 20"/>
            <p:cNvSpPr/>
            <p:nvPr/>
          </p:nvSpPr>
          <p:spPr>
            <a:xfrm>
              <a:off x="0" y="0"/>
              <a:ext cx="31638" cy="4816592"/>
            </a:xfrm>
            <a:custGeom>
              <a:avLst/>
              <a:gdLst/>
              <a:ahLst/>
              <a:cxnLst/>
              <a:rect l="l" t="t" r="r" b="b"/>
              <a:pathLst>
                <a:path w="31638" h="4816592">
                  <a:moveTo>
                    <a:pt x="0" y="0"/>
                  </a:moveTo>
                  <a:lnTo>
                    <a:pt x="31638" y="0"/>
                  </a:lnTo>
                  <a:lnTo>
                    <a:pt x="31638" y="4816592"/>
                  </a:lnTo>
                  <a:lnTo>
                    <a:pt x="0" y="4816592"/>
                  </a:lnTo>
                  <a:close/>
                </a:path>
              </a:pathLst>
            </a:custGeom>
            <a:gradFill rotWithShape="1">
              <a:gsLst>
                <a:gs pos="0">
                  <a:srgbClr val="E2C507">
                    <a:alpha val="0"/>
                  </a:srgbClr>
                </a:gs>
                <a:gs pos="50000">
                  <a:srgbClr val="E2C507">
                    <a:alpha val="100000"/>
                  </a:srgbClr>
                </a:gs>
                <a:gs pos="100000">
                  <a:srgbClr val="E2C507">
                    <a:alpha val="0"/>
                  </a:srgbClr>
                </a:gs>
              </a:gsLst>
              <a:lin ang="5400000"/>
            </a:gradFill>
          </p:spPr>
        </p:sp>
        <p:sp>
          <p:nvSpPr>
            <p:cNvPr id="21" name="TextBox 21"/>
            <p:cNvSpPr txBox="1"/>
            <p:nvPr/>
          </p:nvSpPr>
          <p:spPr>
            <a:xfrm>
              <a:off x="0" y="-38100"/>
              <a:ext cx="31638" cy="4854693"/>
            </a:xfrm>
            <a:prstGeom prst="rect">
              <a:avLst/>
            </a:prstGeom>
          </p:spPr>
          <p:txBody>
            <a:bodyPr lIns="50800" tIns="50800" rIns="50800" bIns="50800" rtlCol="0" anchor="ctr"/>
            <a:lstStyle/>
            <a:p>
              <a:pPr algn="ctr">
                <a:lnSpc>
                  <a:spcPts val="2659"/>
                </a:lnSpc>
              </a:pPr>
              <a:endParaRPr/>
            </a:p>
          </p:txBody>
        </p:sp>
      </p:grpSp>
      <p:sp>
        <p:nvSpPr>
          <p:cNvPr id="23" name="Freeform 62">
            <a:extLst>
              <a:ext uri="{FF2B5EF4-FFF2-40B4-BE49-F238E27FC236}">
                <a16:creationId xmlns:a16="http://schemas.microsoft.com/office/drawing/2014/main" id="{724D632E-2EAF-45AA-9D8F-34A9A7A90C8D}"/>
              </a:ext>
            </a:extLst>
          </p:cNvPr>
          <p:cNvSpPr/>
          <p:nvPr/>
        </p:nvSpPr>
        <p:spPr>
          <a:xfrm>
            <a:off x="14249400" y="9441544"/>
            <a:ext cx="4038600" cy="845456"/>
          </a:xfrm>
          <a:custGeom>
            <a:avLst/>
            <a:gdLst/>
            <a:ahLst/>
            <a:cxnLst/>
            <a:rect l="l" t="t" r="r" b="b"/>
            <a:pathLst>
              <a:path w="5375339" h="1043712">
                <a:moveTo>
                  <a:pt x="0" y="0"/>
                </a:moveTo>
                <a:lnTo>
                  <a:pt x="5375339" y="0"/>
                </a:lnTo>
                <a:lnTo>
                  <a:pt x="5375339" y="1043712"/>
                </a:lnTo>
                <a:lnTo>
                  <a:pt x="0" y="1043712"/>
                </a:lnTo>
                <a:lnTo>
                  <a:pt x="0" y="0"/>
                </a:lnTo>
                <a:close/>
              </a:path>
            </a:pathLst>
          </a:custGeom>
          <a:blipFill>
            <a:blip r:embed="rId2"/>
            <a:stretch>
              <a:fillRect/>
            </a:stretch>
          </a:blipFill>
        </p:spPr>
      </p:sp>
      <p:grpSp>
        <p:nvGrpSpPr>
          <p:cNvPr id="27" name="Group 44">
            <a:extLst>
              <a:ext uri="{FF2B5EF4-FFF2-40B4-BE49-F238E27FC236}">
                <a16:creationId xmlns:a16="http://schemas.microsoft.com/office/drawing/2014/main" id="{1909541D-5075-47BA-90BA-AEFB7157F1FC}"/>
              </a:ext>
            </a:extLst>
          </p:cNvPr>
          <p:cNvGrpSpPr/>
          <p:nvPr/>
        </p:nvGrpSpPr>
        <p:grpSpPr>
          <a:xfrm>
            <a:off x="8677026" y="5800001"/>
            <a:ext cx="8988674" cy="3432812"/>
            <a:chOff x="0" y="0"/>
            <a:chExt cx="1045532" cy="408304"/>
          </a:xfrm>
        </p:grpSpPr>
        <p:sp>
          <p:nvSpPr>
            <p:cNvPr id="28" name="Freeform 45">
              <a:extLst>
                <a:ext uri="{FF2B5EF4-FFF2-40B4-BE49-F238E27FC236}">
                  <a16:creationId xmlns:a16="http://schemas.microsoft.com/office/drawing/2014/main" id="{35E9614B-F58D-41D4-8C09-A2E5452FFDA4}"/>
                </a:ext>
              </a:extLst>
            </p:cNvPr>
            <p:cNvSpPr/>
            <p:nvPr/>
          </p:nvSpPr>
          <p:spPr>
            <a:xfrm>
              <a:off x="0" y="0"/>
              <a:ext cx="1045532" cy="408304"/>
            </a:xfrm>
            <a:custGeom>
              <a:avLst/>
              <a:gdLst/>
              <a:ahLst/>
              <a:cxnLst/>
              <a:rect l="l" t="t" r="r" b="b"/>
              <a:pathLst>
                <a:path w="1045532" h="408304">
                  <a:moveTo>
                    <a:pt x="44855" y="0"/>
                  </a:moveTo>
                  <a:lnTo>
                    <a:pt x="1000677" y="0"/>
                  </a:lnTo>
                  <a:cubicBezTo>
                    <a:pt x="1012573" y="0"/>
                    <a:pt x="1023982" y="4726"/>
                    <a:pt x="1032394" y="13138"/>
                  </a:cubicBezTo>
                  <a:cubicBezTo>
                    <a:pt x="1040806" y="21550"/>
                    <a:pt x="1045532" y="32959"/>
                    <a:pt x="1045532" y="44855"/>
                  </a:cubicBezTo>
                  <a:lnTo>
                    <a:pt x="1045532" y="363449"/>
                  </a:lnTo>
                  <a:cubicBezTo>
                    <a:pt x="1045532" y="375345"/>
                    <a:pt x="1040806" y="386754"/>
                    <a:pt x="1032394" y="395166"/>
                  </a:cubicBezTo>
                  <a:cubicBezTo>
                    <a:pt x="1023982" y="403578"/>
                    <a:pt x="1012573" y="408304"/>
                    <a:pt x="1000677" y="408304"/>
                  </a:cubicBezTo>
                  <a:lnTo>
                    <a:pt x="44855" y="408304"/>
                  </a:lnTo>
                  <a:cubicBezTo>
                    <a:pt x="20082" y="408304"/>
                    <a:pt x="0" y="388221"/>
                    <a:pt x="0" y="363449"/>
                  </a:cubicBezTo>
                  <a:lnTo>
                    <a:pt x="0" y="44855"/>
                  </a:lnTo>
                  <a:cubicBezTo>
                    <a:pt x="0" y="32959"/>
                    <a:pt x="4726" y="21550"/>
                    <a:pt x="13138" y="13138"/>
                  </a:cubicBezTo>
                  <a:cubicBezTo>
                    <a:pt x="21550" y="4726"/>
                    <a:pt x="32959" y="0"/>
                    <a:pt x="44855" y="0"/>
                  </a:cubicBezTo>
                  <a:close/>
                </a:path>
              </a:pathLst>
            </a:custGeom>
            <a:solidFill>
              <a:srgbClr val="000000">
                <a:alpha val="0"/>
              </a:srgbClr>
            </a:solidFill>
            <a:ln w="66675" cap="rnd">
              <a:solidFill>
                <a:srgbClr val="FFE012"/>
              </a:solidFill>
              <a:prstDash val="solid"/>
              <a:round/>
            </a:ln>
          </p:spPr>
        </p:sp>
        <p:sp>
          <p:nvSpPr>
            <p:cNvPr id="29" name="TextBox 46">
              <a:extLst>
                <a:ext uri="{FF2B5EF4-FFF2-40B4-BE49-F238E27FC236}">
                  <a16:creationId xmlns:a16="http://schemas.microsoft.com/office/drawing/2014/main" id="{4CF26F8C-49F1-42B7-BA69-3A96C54B8980}"/>
                </a:ext>
              </a:extLst>
            </p:cNvPr>
            <p:cNvSpPr txBox="1"/>
            <p:nvPr/>
          </p:nvSpPr>
          <p:spPr>
            <a:xfrm>
              <a:off x="0" y="-38100"/>
              <a:ext cx="1045532" cy="446404"/>
            </a:xfrm>
            <a:prstGeom prst="rect">
              <a:avLst/>
            </a:prstGeom>
          </p:spPr>
          <p:txBody>
            <a:bodyPr lIns="50800" tIns="50800" rIns="50800" bIns="50800" rtlCol="0" anchor="ctr"/>
            <a:lstStyle/>
            <a:p>
              <a:pPr algn="ctr">
                <a:lnSpc>
                  <a:spcPts val="2659"/>
                </a:lnSpc>
              </a:pPr>
              <a:endParaRPr/>
            </a:p>
          </p:txBody>
        </p:sp>
      </p:grpSp>
      <p:sp>
        <p:nvSpPr>
          <p:cNvPr id="30" name="TextBox 29">
            <a:extLst>
              <a:ext uri="{FF2B5EF4-FFF2-40B4-BE49-F238E27FC236}">
                <a16:creationId xmlns:a16="http://schemas.microsoft.com/office/drawing/2014/main" id="{1708E980-8A42-44BF-96D2-A29806621F1C}"/>
              </a:ext>
            </a:extLst>
          </p:cNvPr>
          <p:cNvSpPr txBox="1"/>
          <p:nvPr/>
        </p:nvSpPr>
        <p:spPr>
          <a:xfrm>
            <a:off x="1783947" y="3181984"/>
            <a:ext cx="6639977" cy="646331"/>
          </a:xfrm>
          <a:prstGeom prst="rect">
            <a:avLst/>
          </a:prstGeom>
          <a:noFill/>
        </p:spPr>
        <p:txBody>
          <a:bodyPr wrap="square" rtlCol="0">
            <a:spAutoFit/>
          </a:bodyPr>
          <a:lstStyle/>
          <a:p>
            <a:pPr algn="ctr"/>
            <a:r>
              <a:rPr lang="en-US" sz="3600" b="1" dirty="0">
                <a:solidFill>
                  <a:srgbClr val="FFE012"/>
                </a:solidFill>
                <a:latin typeface="Book Antiqua" panose="02040602050305030304" pitchFamily="18" charset="0"/>
              </a:rPr>
              <a:t>Anticipated Impact</a:t>
            </a:r>
          </a:p>
        </p:txBody>
      </p:sp>
      <p:grpSp>
        <p:nvGrpSpPr>
          <p:cNvPr id="37" name="Group 44">
            <a:extLst>
              <a:ext uri="{FF2B5EF4-FFF2-40B4-BE49-F238E27FC236}">
                <a16:creationId xmlns:a16="http://schemas.microsoft.com/office/drawing/2014/main" id="{726250DF-4F00-48CF-9DC3-44342A2641AA}"/>
              </a:ext>
            </a:extLst>
          </p:cNvPr>
          <p:cNvGrpSpPr/>
          <p:nvPr/>
        </p:nvGrpSpPr>
        <p:grpSpPr>
          <a:xfrm>
            <a:off x="609600" y="3006201"/>
            <a:ext cx="8988674" cy="3432812"/>
            <a:chOff x="0" y="0"/>
            <a:chExt cx="1045532" cy="408304"/>
          </a:xfrm>
        </p:grpSpPr>
        <p:sp>
          <p:nvSpPr>
            <p:cNvPr id="38" name="Freeform 45">
              <a:extLst>
                <a:ext uri="{FF2B5EF4-FFF2-40B4-BE49-F238E27FC236}">
                  <a16:creationId xmlns:a16="http://schemas.microsoft.com/office/drawing/2014/main" id="{B4F566A0-D7ED-415A-BA77-6957F04E8063}"/>
                </a:ext>
              </a:extLst>
            </p:cNvPr>
            <p:cNvSpPr/>
            <p:nvPr/>
          </p:nvSpPr>
          <p:spPr>
            <a:xfrm>
              <a:off x="0" y="0"/>
              <a:ext cx="1045532" cy="408304"/>
            </a:xfrm>
            <a:custGeom>
              <a:avLst/>
              <a:gdLst/>
              <a:ahLst/>
              <a:cxnLst/>
              <a:rect l="l" t="t" r="r" b="b"/>
              <a:pathLst>
                <a:path w="1045532" h="408304">
                  <a:moveTo>
                    <a:pt x="44855" y="0"/>
                  </a:moveTo>
                  <a:lnTo>
                    <a:pt x="1000677" y="0"/>
                  </a:lnTo>
                  <a:cubicBezTo>
                    <a:pt x="1012573" y="0"/>
                    <a:pt x="1023982" y="4726"/>
                    <a:pt x="1032394" y="13138"/>
                  </a:cubicBezTo>
                  <a:cubicBezTo>
                    <a:pt x="1040806" y="21550"/>
                    <a:pt x="1045532" y="32959"/>
                    <a:pt x="1045532" y="44855"/>
                  </a:cubicBezTo>
                  <a:lnTo>
                    <a:pt x="1045532" y="363449"/>
                  </a:lnTo>
                  <a:cubicBezTo>
                    <a:pt x="1045532" y="375345"/>
                    <a:pt x="1040806" y="386754"/>
                    <a:pt x="1032394" y="395166"/>
                  </a:cubicBezTo>
                  <a:cubicBezTo>
                    <a:pt x="1023982" y="403578"/>
                    <a:pt x="1012573" y="408304"/>
                    <a:pt x="1000677" y="408304"/>
                  </a:cubicBezTo>
                  <a:lnTo>
                    <a:pt x="44855" y="408304"/>
                  </a:lnTo>
                  <a:cubicBezTo>
                    <a:pt x="20082" y="408304"/>
                    <a:pt x="0" y="388221"/>
                    <a:pt x="0" y="363449"/>
                  </a:cubicBezTo>
                  <a:lnTo>
                    <a:pt x="0" y="44855"/>
                  </a:lnTo>
                  <a:cubicBezTo>
                    <a:pt x="0" y="32959"/>
                    <a:pt x="4726" y="21550"/>
                    <a:pt x="13138" y="13138"/>
                  </a:cubicBezTo>
                  <a:cubicBezTo>
                    <a:pt x="21550" y="4726"/>
                    <a:pt x="32959" y="0"/>
                    <a:pt x="44855" y="0"/>
                  </a:cubicBezTo>
                  <a:close/>
                </a:path>
              </a:pathLst>
            </a:custGeom>
            <a:solidFill>
              <a:srgbClr val="000000">
                <a:alpha val="0"/>
              </a:srgbClr>
            </a:solidFill>
            <a:ln w="66675" cap="rnd">
              <a:solidFill>
                <a:srgbClr val="FFE012"/>
              </a:solidFill>
              <a:prstDash val="solid"/>
              <a:round/>
            </a:ln>
          </p:spPr>
        </p:sp>
        <p:sp>
          <p:nvSpPr>
            <p:cNvPr id="39" name="TextBox 46">
              <a:extLst>
                <a:ext uri="{FF2B5EF4-FFF2-40B4-BE49-F238E27FC236}">
                  <a16:creationId xmlns:a16="http://schemas.microsoft.com/office/drawing/2014/main" id="{7B88733F-9A30-42E3-9AD4-939B4DB1381A}"/>
                </a:ext>
              </a:extLst>
            </p:cNvPr>
            <p:cNvSpPr txBox="1"/>
            <p:nvPr/>
          </p:nvSpPr>
          <p:spPr>
            <a:xfrm>
              <a:off x="0" y="-38100"/>
              <a:ext cx="1045532" cy="446404"/>
            </a:xfrm>
            <a:prstGeom prst="rect">
              <a:avLst/>
            </a:prstGeom>
          </p:spPr>
          <p:txBody>
            <a:bodyPr lIns="50800" tIns="50800" rIns="50800" bIns="50800" rtlCol="0" anchor="ctr"/>
            <a:lstStyle/>
            <a:p>
              <a:pPr algn="ctr">
                <a:lnSpc>
                  <a:spcPts val="2659"/>
                </a:lnSpc>
              </a:pPr>
              <a:endParaRPr/>
            </a:p>
          </p:txBody>
        </p:sp>
      </p:grpSp>
      <p:sp>
        <p:nvSpPr>
          <p:cNvPr id="40" name="TextBox 39">
            <a:extLst>
              <a:ext uri="{FF2B5EF4-FFF2-40B4-BE49-F238E27FC236}">
                <a16:creationId xmlns:a16="http://schemas.microsoft.com/office/drawing/2014/main" id="{AEFF53F0-BE92-4157-BB9E-DCB70B1E50A4}"/>
              </a:ext>
            </a:extLst>
          </p:cNvPr>
          <p:cNvSpPr txBox="1"/>
          <p:nvPr/>
        </p:nvSpPr>
        <p:spPr>
          <a:xfrm>
            <a:off x="1059360" y="4004098"/>
            <a:ext cx="8012310" cy="1938992"/>
          </a:xfrm>
          <a:prstGeom prst="rect">
            <a:avLst/>
          </a:prstGeom>
          <a:noFill/>
        </p:spPr>
        <p:txBody>
          <a:bodyPr wrap="square" rtlCol="0">
            <a:spAutoFit/>
          </a:bodyPr>
          <a:lstStyle/>
          <a:p>
            <a:pPr algn="ctr"/>
            <a:r>
              <a:rPr lang="en-US" sz="2400" dirty="0" err="1">
                <a:solidFill>
                  <a:schemeClr val="bg1"/>
                </a:solidFill>
              </a:rPr>
              <a:t>EduAnimate</a:t>
            </a:r>
            <a:r>
              <a:rPr lang="en-US" sz="2400" dirty="0">
                <a:solidFill>
                  <a:schemeClr val="bg1"/>
                </a:solidFill>
              </a:rPr>
              <a:t> revolutionizes learning by turning static content into personalized, animated experiences. It boosts student engagement, saves teachers time, and enables collaborative, cross-device education. With real-time tracking and AI-driven support, it makes learning more accessible, efficient, and fun</a:t>
            </a:r>
            <a:r>
              <a:rPr lang="en-US" sz="2400" dirty="0"/>
              <a:t>.</a:t>
            </a:r>
            <a:endParaRPr lang="en-IN" sz="2400" dirty="0">
              <a:solidFill>
                <a:schemeClr val="bg1">
                  <a:lumMod val="95000"/>
                </a:schemeClr>
              </a:solidFill>
            </a:endParaRPr>
          </a:p>
        </p:txBody>
      </p:sp>
      <p:sp>
        <p:nvSpPr>
          <p:cNvPr id="41" name="TextBox 40">
            <a:extLst>
              <a:ext uri="{FF2B5EF4-FFF2-40B4-BE49-F238E27FC236}">
                <a16:creationId xmlns:a16="http://schemas.microsoft.com/office/drawing/2014/main" id="{0918F8D6-A3DE-41E4-9B8D-F0975DF7C02D}"/>
              </a:ext>
            </a:extLst>
          </p:cNvPr>
          <p:cNvSpPr txBox="1"/>
          <p:nvPr/>
        </p:nvSpPr>
        <p:spPr>
          <a:xfrm>
            <a:off x="9415290" y="5993974"/>
            <a:ext cx="7655978" cy="615553"/>
          </a:xfrm>
          <a:prstGeom prst="rect">
            <a:avLst/>
          </a:prstGeom>
          <a:noFill/>
        </p:spPr>
        <p:txBody>
          <a:bodyPr wrap="square" rtlCol="0">
            <a:spAutoFit/>
          </a:bodyPr>
          <a:lstStyle/>
          <a:p>
            <a:pPr algn="ctr"/>
            <a:r>
              <a:rPr lang="en-US" sz="3200" b="1" dirty="0">
                <a:solidFill>
                  <a:srgbClr val="FFE012"/>
                </a:solidFill>
                <a:latin typeface="Book Antiqua" panose="02040602050305030304" pitchFamily="18" charset="0"/>
              </a:rPr>
              <a:t>Key </a:t>
            </a:r>
            <a:r>
              <a:rPr lang="en-US" sz="3400" b="1" dirty="0">
                <a:solidFill>
                  <a:srgbClr val="FFE012"/>
                </a:solidFill>
                <a:latin typeface="Book Antiqua" panose="02040602050305030304" pitchFamily="18" charset="0"/>
              </a:rPr>
              <a:t>Performance</a:t>
            </a:r>
            <a:r>
              <a:rPr lang="en-US" sz="3200" b="1" dirty="0">
                <a:solidFill>
                  <a:srgbClr val="FFE012"/>
                </a:solidFill>
                <a:latin typeface="Book Antiqua" panose="02040602050305030304" pitchFamily="18" charset="0"/>
              </a:rPr>
              <a:t> Indicators (KPIs)</a:t>
            </a:r>
            <a:endParaRPr lang="en-IN" sz="3200" b="1" dirty="0">
              <a:solidFill>
                <a:srgbClr val="FFE012"/>
              </a:solidFill>
              <a:latin typeface="Book Antiqua" panose="02040602050305030304" pitchFamily="18" charset="0"/>
            </a:endParaRPr>
          </a:p>
        </p:txBody>
      </p:sp>
      <p:sp>
        <p:nvSpPr>
          <p:cNvPr id="42" name="TextBox 41">
            <a:extLst>
              <a:ext uri="{FF2B5EF4-FFF2-40B4-BE49-F238E27FC236}">
                <a16:creationId xmlns:a16="http://schemas.microsoft.com/office/drawing/2014/main" id="{F4EE4C96-6EE8-44C7-BCE3-6D94E58A4F58}"/>
              </a:ext>
            </a:extLst>
          </p:cNvPr>
          <p:cNvSpPr txBox="1"/>
          <p:nvPr/>
        </p:nvSpPr>
        <p:spPr>
          <a:xfrm>
            <a:off x="9026748" y="6727917"/>
            <a:ext cx="8289230" cy="2215991"/>
          </a:xfrm>
          <a:prstGeom prst="rect">
            <a:avLst/>
          </a:prstGeom>
          <a:noFill/>
        </p:spPr>
        <p:txBody>
          <a:bodyPr wrap="square" rtlCol="0">
            <a:spAutoFit/>
          </a:bodyPr>
          <a:lstStyle/>
          <a:p>
            <a:pPr marL="342900" indent="-342900">
              <a:buFont typeface="Courier New" panose="02070309020205020404" pitchFamily="49" charset="0"/>
              <a:buChar char="o"/>
            </a:pPr>
            <a:r>
              <a:rPr lang="en-US" sz="2300" b="1" dirty="0">
                <a:solidFill>
                  <a:schemeClr val="bg1">
                    <a:lumMod val="95000"/>
                  </a:schemeClr>
                </a:solidFill>
              </a:rPr>
              <a:t>Response Time: </a:t>
            </a:r>
            <a:r>
              <a:rPr lang="en-US" sz="2300" dirty="0">
                <a:solidFill>
                  <a:schemeClr val="bg1">
                    <a:lumMod val="95000"/>
                  </a:schemeClr>
                </a:solidFill>
              </a:rPr>
              <a:t>Average time taken to respond to user queries.</a:t>
            </a:r>
          </a:p>
          <a:p>
            <a:pPr marL="342900" indent="-342900">
              <a:buFont typeface="Courier New" panose="02070309020205020404" pitchFamily="49" charset="0"/>
              <a:buChar char="o"/>
            </a:pPr>
            <a:r>
              <a:rPr lang="en-US" sz="2300" b="1" dirty="0">
                <a:solidFill>
                  <a:schemeClr val="bg1">
                    <a:lumMod val="95000"/>
                  </a:schemeClr>
                </a:solidFill>
              </a:rPr>
              <a:t>Accuracy: </a:t>
            </a:r>
            <a:r>
              <a:rPr lang="en-US" sz="2300" dirty="0">
                <a:solidFill>
                  <a:schemeClr val="bg1">
                    <a:lumMod val="95000"/>
                  </a:schemeClr>
                </a:solidFill>
              </a:rPr>
              <a:t>Percentage of correct and relevant content provided.</a:t>
            </a:r>
          </a:p>
          <a:p>
            <a:pPr marL="342900" indent="-342900">
              <a:buFont typeface="Courier New" panose="02070309020205020404" pitchFamily="49" charset="0"/>
              <a:buChar char="o"/>
            </a:pPr>
            <a:r>
              <a:rPr lang="en-US" sz="2300" b="1" dirty="0">
                <a:solidFill>
                  <a:schemeClr val="bg1">
                    <a:lumMod val="95000"/>
                  </a:schemeClr>
                </a:solidFill>
              </a:rPr>
              <a:t>User Engagement: </a:t>
            </a:r>
            <a:r>
              <a:rPr lang="en-US" sz="2300" dirty="0">
                <a:solidFill>
                  <a:schemeClr val="bg1">
                    <a:lumMod val="95000"/>
                  </a:schemeClr>
                </a:solidFill>
              </a:rPr>
              <a:t>Metrics like session duration, number of interactions per video, and quiz participation.</a:t>
            </a:r>
          </a:p>
          <a:p>
            <a:pPr marL="342900" indent="-342900">
              <a:buFont typeface="Courier New" panose="02070309020205020404" pitchFamily="49" charset="0"/>
              <a:buChar char="o"/>
            </a:pPr>
            <a:r>
              <a:rPr lang="en-US" sz="2300" b="1" dirty="0">
                <a:solidFill>
                  <a:schemeClr val="bg1">
                    <a:lumMod val="95000"/>
                  </a:schemeClr>
                </a:solidFill>
              </a:rPr>
              <a:t>Retention Rate: </a:t>
            </a:r>
            <a:r>
              <a:rPr lang="en-US" sz="2300" dirty="0">
                <a:solidFill>
                  <a:schemeClr val="bg1">
                    <a:lumMod val="95000"/>
                  </a:schemeClr>
                </a:solidFill>
              </a:rPr>
              <a:t>Percentage of returning users.</a:t>
            </a:r>
          </a:p>
          <a:p>
            <a:pPr marL="342900" indent="-342900">
              <a:buFont typeface="Courier New" panose="02070309020205020404" pitchFamily="49" charset="0"/>
              <a:buChar char="o"/>
            </a:pPr>
            <a:r>
              <a:rPr lang="en-US" sz="2300" b="1" dirty="0">
                <a:solidFill>
                  <a:schemeClr val="bg1">
                    <a:lumMod val="95000"/>
                  </a:schemeClr>
                </a:solidFill>
              </a:rPr>
              <a:t>Error Rate: </a:t>
            </a:r>
            <a:r>
              <a:rPr lang="en-US" sz="2300" dirty="0">
                <a:solidFill>
                  <a:schemeClr val="bg1">
                    <a:lumMod val="95000"/>
                  </a:schemeClr>
                </a:solidFill>
              </a:rPr>
              <a:t>Frequency of incorrect responses or system failures.</a:t>
            </a:r>
            <a:endParaRPr lang="en-IN" sz="2300" dirty="0">
              <a:solidFill>
                <a:schemeClr val="bg1">
                  <a:lumMod val="95000"/>
                </a:schemeClr>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rgbClr val="020D47">
                <a:alpha val="100000"/>
              </a:srgbClr>
            </a:gs>
            <a:gs pos="100000">
              <a:srgbClr val="020D47">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a:off x="-1403028" y="-776764"/>
            <a:ext cx="7121405" cy="6119958"/>
            <a:chOff x="0" y="0"/>
            <a:chExt cx="812800" cy="698500"/>
          </a:xfrm>
        </p:grpSpPr>
        <p:sp>
          <p:nvSpPr>
            <p:cNvPr id="3" name="Freeform 3"/>
            <p:cNvSpPr/>
            <p:nvPr/>
          </p:nvSpPr>
          <p:spPr>
            <a:xfrm>
              <a:off x="6054" y="0"/>
              <a:ext cx="800692" cy="698500"/>
            </a:xfrm>
            <a:custGeom>
              <a:avLst/>
              <a:gdLst/>
              <a:ahLst/>
              <a:cxnLst/>
              <a:rect l="l" t="t" r="r" b="b"/>
              <a:pathLst>
                <a:path w="800692" h="698500">
                  <a:moveTo>
                    <a:pt x="790891" y="376500"/>
                  </a:moveTo>
                  <a:lnTo>
                    <a:pt x="619401" y="671250"/>
                  </a:lnTo>
                  <a:cubicBezTo>
                    <a:pt x="609585" y="688121"/>
                    <a:pt x="591538" y="698500"/>
                    <a:pt x="572019" y="698500"/>
                  </a:cubicBezTo>
                  <a:lnTo>
                    <a:pt x="228673" y="698500"/>
                  </a:lnTo>
                  <a:cubicBezTo>
                    <a:pt x="209154" y="698500"/>
                    <a:pt x="191107" y="688121"/>
                    <a:pt x="181291" y="671250"/>
                  </a:cubicBezTo>
                  <a:lnTo>
                    <a:pt x="9801" y="376500"/>
                  </a:lnTo>
                  <a:cubicBezTo>
                    <a:pt x="0" y="359655"/>
                    <a:pt x="0" y="338845"/>
                    <a:pt x="9801" y="322000"/>
                  </a:cubicBezTo>
                  <a:lnTo>
                    <a:pt x="181291" y="27250"/>
                  </a:lnTo>
                  <a:cubicBezTo>
                    <a:pt x="191107" y="10379"/>
                    <a:pt x="209154" y="0"/>
                    <a:pt x="228673" y="0"/>
                  </a:cubicBezTo>
                  <a:lnTo>
                    <a:pt x="572019" y="0"/>
                  </a:lnTo>
                  <a:cubicBezTo>
                    <a:pt x="591538" y="0"/>
                    <a:pt x="609585" y="10379"/>
                    <a:pt x="619401" y="27250"/>
                  </a:cubicBezTo>
                  <a:lnTo>
                    <a:pt x="790891" y="322000"/>
                  </a:lnTo>
                  <a:cubicBezTo>
                    <a:pt x="800692" y="338845"/>
                    <a:pt x="800692" y="359655"/>
                    <a:pt x="790891" y="376500"/>
                  </a:cubicBezTo>
                  <a:close/>
                </a:path>
              </a:pathLst>
            </a:custGeom>
            <a:solidFill>
              <a:srgbClr val="E2C507"/>
            </a:solidFill>
          </p:spPr>
        </p:sp>
        <p:sp>
          <p:nvSpPr>
            <p:cNvPr id="4" name="TextBox 4"/>
            <p:cNvSpPr txBox="1"/>
            <p:nvPr/>
          </p:nvSpPr>
          <p:spPr>
            <a:xfrm>
              <a:off x="114300" y="-38100"/>
              <a:ext cx="584200" cy="73660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403028" y="5112504"/>
            <a:ext cx="8342708" cy="7169515"/>
            <a:chOff x="0" y="0"/>
            <a:chExt cx="812800" cy="698500"/>
          </a:xfrm>
        </p:grpSpPr>
        <p:sp>
          <p:nvSpPr>
            <p:cNvPr id="6" name="Freeform 6"/>
            <p:cNvSpPr/>
            <p:nvPr/>
          </p:nvSpPr>
          <p:spPr>
            <a:xfrm>
              <a:off x="5168" y="0"/>
              <a:ext cx="802465" cy="698500"/>
            </a:xfrm>
            <a:custGeom>
              <a:avLst/>
              <a:gdLst/>
              <a:ahLst/>
              <a:cxnLst/>
              <a:rect l="l" t="t" r="r" b="b"/>
              <a:pathLst>
                <a:path w="802465" h="698500">
                  <a:moveTo>
                    <a:pt x="794098" y="372511"/>
                  </a:moveTo>
                  <a:lnTo>
                    <a:pt x="617966" y="675239"/>
                  </a:lnTo>
                  <a:cubicBezTo>
                    <a:pt x="609587" y="689640"/>
                    <a:pt x="594182" y="698500"/>
                    <a:pt x="577520" y="698500"/>
                  </a:cubicBezTo>
                  <a:lnTo>
                    <a:pt x="224944" y="698500"/>
                  </a:lnTo>
                  <a:cubicBezTo>
                    <a:pt x="208282" y="698500"/>
                    <a:pt x="192877" y="689640"/>
                    <a:pt x="184498" y="675239"/>
                  </a:cubicBezTo>
                  <a:lnTo>
                    <a:pt x="8366" y="372511"/>
                  </a:lnTo>
                  <a:cubicBezTo>
                    <a:pt x="0" y="358132"/>
                    <a:pt x="0" y="340368"/>
                    <a:pt x="8366" y="325989"/>
                  </a:cubicBezTo>
                  <a:lnTo>
                    <a:pt x="184498" y="23261"/>
                  </a:lnTo>
                  <a:cubicBezTo>
                    <a:pt x="192877" y="8860"/>
                    <a:pt x="208282" y="0"/>
                    <a:pt x="224944" y="0"/>
                  </a:cubicBezTo>
                  <a:lnTo>
                    <a:pt x="577520" y="0"/>
                  </a:lnTo>
                  <a:cubicBezTo>
                    <a:pt x="594182" y="0"/>
                    <a:pt x="609587" y="8860"/>
                    <a:pt x="617966" y="23261"/>
                  </a:cubicBezTo>
                  <a:lnTo>
                    <a:pt x="794098" y="325989"/>
                  </a:lnTo>
                  <a:cubicBezTo>
                    <a:pt x="802464" y="340368"/>
                    <a:pt x="802464" y="358132"/>
                    <a:pt x="794098" y="372511"/>
                  </a:cubicBezTo>
                  <a:close/>
                </a:path>
              </a:pathLst>
            </a:custGeom>
            <a:solidFill>
              <a:srgbClr val="FFE012"/>
            </a:solidFill>
          </p:spPr>
        </p:sp>
        <p:sp>
          <p:nvSpPr>
            <p:cNvPr id="7" name="TextBox 7"/>
            <p:cNvSpPr txBox="1"/>
            <p:nvPr/>
          </p:nvSpPr>
          <p:spPr>
            <a:xfrm>
              <a:off x="114300" y="-38100"/>
              <a:ext cx="584200" cy="73660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946189" y="1589738"/>
            <a:ext cx="8207729" cy="7107523"/>
            <a:chOff x="0" y="0"/>
            <a:chExt cx="4282440" cy="3708400"/>
          </a:xfrm>
        </p:grpSpPr>
        <p:sp>
          <p:nvSpPr>
            <p:cNvPr id="9" name="Freeform 9"/>
            <p:cNvSpPr/>
            <p:nvPr/>
          </p:nvSpPr>
          <p:spPr>
            <a:xfrm>
              <a:off x="42629" y="0"/>
              <a:ext cx="4197183" cy="3708400"/>
            </a:xfrm>
            <a:custGeom>
              <a:avLst/>
              <a:gdLst/>
              <a:ahLst/>
              <a:cxnLst/>
              <a:rect l="l" t="t" r="r" b="b"/>
              <a:pathLst>
                <a:path w="4197183" h="3708400">
                  <a:moveTo>
                    <a:pt x="2945563" y="0"/>
                  </a:moveTo>
                  <a:lnTo>
                    <a:pt x="1251619" y="0"/>
                  </a:lnTo>
                  <a:cubicBezTo>
                    <a:pt x="1113231" y="0"/>
                    <a:pt x="985354" y="73827"/>
                    <a:pt x="916155" y="193672"/>
                  </a:cubicBezTo>
                  <a:lnTo>
                    <a:pt x="69197" y="1660528"/>
                  </a:lnTo>
                  <a:cubicBezTo>
                    <a:pt x="0" y="1780371"/>
                    <a:pt x="0" y="1928029"/>
                    <a:pt x="69197" y="2047872"/>
                  </a:cubicBezTo>
                  <a:lnTo>
                    <a:pt x="916155" y="3514728"/>
                  </a:lnTo>
                  <a:cubicBezTo>
                    <a:pt x="985354" y="3634573"/>
                    <a:pt x="1113231" y="3708400"/>
                    <a:pt x="1251619" y="3708400"/>
                  </a:cubicBezTo>
                  <a:lnTo>
                    <a:pt x="2945563" y="3708400"/>
                  </a:lnTo>
                  <a:cubicBezTo>
                    <a:pt x="3083951" y="3708400"/>
                    <a:pt x="3211829" y="3634573"/>
                    <a:pt x="3281027" y="3514728"/>
                  </a:cubicBezTo>
                  <a:lnTo>
                    <a:pt x="4127985" y="2047872"/>
                  </a:lnTo>
                  <a:cubicBezTo>
                    <a:pt x="4197183" y="1928029"/>
                    <a:pt x="4197183" y="1780371"/>
                    <a:pt x="4127985" y="1660528"/>
                  </a:cubicBezTo>
                  <a:lnTo>
                    <a:pt x="3281027" y="193672"/>
                  </a:lnTo>
                  <a:cubicBezTo>
                    <a:pt x="3211828" y="73827"/>
                    <a:pt x="3083951" y="0"/>
                    <a:pt x="2945563" y="0"/>
                  </a:cubicBezTo>
                  <a:close/>
                </a:path>
              </a:pathLst>
            </a:custGeom>
            <a:blipFill>
              <a:blip r:embed="rId2"/>
              <a:stretch>
                <a:fillRect l="-16858" r="-16858"/>
              </a:stretch>
            </a:blipFill>
            <a:ln w="371475" cap="rnd">
              <a:solidFill>
                <a:srgbClr val="FFFFFF"/>
              </a:solidFill>
              <a:prstDash val="solid"/>
              <a:round/>
            </a:ln>
          </p:spPr>
        </p:sp>
      </p:grpSp>
      <p:grpSp>
        <p:nvGrpSpPr>
          <p:cNvPr id="10" name="Group 10"/>
          <p:cNvGrpSpPr/>
          <p:nvPr/>
        </p:nvGrpSpPr>
        <p:grpSpPr>
          <a:xfrm rot="1804263">
            <a:off x="6564051" y="8262794"/>
            <a:ext cx="214148" cy="2936199"/>
            <a:chOff x="0" y="0"/>
            <a:chExt cx="56401" cy="773320"/>
          </a:xfrm>
        </p:grpSpPr>
        <p:sp>
          <p:nvSpPr>
            <p:cNvPr id="11" name="Freeform 11"/>
            <p:cNvSpPr/>
            <p:nvPr/>
          </p:nvSpPr>
          <p:spPr>
            <a:xfrm>
              <a:off x="0" y="0"/>
              <a:ext cx="56401" cy="773320"/>
            </a:xfrm>
            <a:custGeom>
              <a:avLst/>
              <a:gdLst/>
              <a:ahLst/>
              <a:cxnLst/>
              <a:rect l="l" t="t" r="r" b="b"/>
              <a:pathLst>
                <a:path w="56401" h="773320">
                  <a:moveTo>
                    <a:pt x="0" y="0"/>
                  </a:moveTo>
                  <a:lnTo>
                    <a:pt x="56401" y="0"/>
                  </a:lnTo>
                  <a:lnTo>
                    <a:pt x="56401" y="773320"/>
                  </a:lnTo>
                  <a:lnTo>
                    <a:pt x="0" y="773320"/>
                  </a:lnTo>
                  <a:close/>
                </a:path>
              </a:pathLst>
            </a:custGeom>
            <a:gradFill rotWithShape="1">
              <a:gsLst>
                <a:gs pos="0">
                  <a:srgbClr val="E2C507">
                    <a:alpha val="0"/>
                  </a:srgbClr>
                </a:gs>
                <a:gs pos="50000">
                  <a:srgbClr val="E2C507">
                    <a:alpha val="100000"/>
                  </a:srgbClr>
                </a:gs>
                <a:gs pos="100000">
                  <a:srgbClr val="E2C507">
                    <a:alpha val="100000"/>
                  </a:srgbClr>
                </a:gs>
              </a:gsLst>
              <a:lin ang="5400000"/>
            </a:gradFill>
          </p:spPr>
        </p:sp>
        <p:sp>
          <p:nvSpPr>
            <p:cNvPr id="12" name="TextBox 12"/>
            <p:cNvSpPr txBox="1"/>
            <p:nvPr/>
          </p:nvSpPr>
          <p:spPr>
            <a:xfrm>
              <a:off x="0" y="-38100"/>
              <a:ext cx="56401" cy="811420"/>
            </a:xfrm>
            <a:prstGeom prst="rect">
              <a:avLst/>
            </a:prstGeom>
          </p:spPr>
          <p:txBody>
            <a:bodyPr lIns="50800" tIns="50800" rIns="50800" bIns="50800" rtlCol="0" anchor="ctr"/>
            <a:lstStyle/>
            <a:p>
              <a:pPr algn="ctr">
                <a:lnSpc>
                  <a:spcPts val="2659"/>
                </a:lnSpc>
              </a:pPr>
              <a:endParaRPr/>
            </a:p>
          </p:txBody>
        </p:sp>
      </p:grpSp>
      <p:grpSp>
        <p:nvGrpSpPr>
          <p:cNvPr id="13" name="Group 13"/>
          <p:cNvGrpSpPr/>
          <p:nvPr/>
        </p:nvGrpSpPr>
        <p:grpSpPr>
          <a:xfrm rot="8978078">
            <a:off x="5203516" y="-688008"/>
            <a:ext cx="214148" cy="2936199"/>
            <a:chOff x="0" y="0"/>
            <a:chExt cx="56401" cy="773320"/>
          </a:xfrm>
        </p:grpSpPr>
        <p:sp>
          <p:nvSpPr>
            <p:cNvPr id="14" name="Freeform 14"/>
            <p:cNvSpPr/>
            <p:nvPr/>
          </p:nvSpPr>
          <p:spPr>
            <a:xfrm>
              <a:off x="0" y="0"/>
              <a:ext cx="56401" cy="773320"/>
            </a:xfrm>
            <a:custGeom>
              <a:avLst/>
              <a:gdLst/>
              <a:ahLst/>
              <a:cxnLst/>
              <a:rect l="l" t="t" r="r" b="b"/>
              <a:pathLst>
                <a:path w="56401" h="773320">
                  <a:moveTo>
                    <a:pt x="0" y="0"/>
                  </a:moveTo>
                  <a:lnTo>
                    <a:pt x="56401" y="0"/>
                  </a:lnTo>
                  <a:lnTo>
                    <a:pt x="56401" y="773320"/>
                  </a:lnTo>
                  <a:lnTo>
                    <a:pt x="0" y="773320"/>
                  </a:lnTo>
                  <a:close/>
                </a:path>
              </a:pathLst>
            </a:custGeom>
            <a:gradFill rotWithShape="1">
              <a:gsLst>
                <a:gs pos="0">
                  <a:srgbClr val="E2C507">
                    <a:alpha val="0"/>
                  </a:srgbClr>
                </a:gs>
                <a:gs pos="50000">
                  <a:srgbClr val="E2C507">
                    <a:alpha val="100000"/>
                  </a:srgbClr>
                </a:gs>
                <a:gs pos="100000">
                  <a:srgbClr val="E2C507">
                    <a:alpha val="100000"/>
                  </a:srgbClr>
                </a:gs>
              </a:gsLst>
              <a:lin ang="5400000"/>
            </a:gradFill>
          </p:spPr>
        </p:sp>
        <p:sp>
          <p:nvSpPr>
            <p:cNvPr id="15" name="TextBox 15"/>
            <p:cNvSpPr txBox="1"/>
            <p:nvPr/>
          </p:nvSpPr>
          <p:spPr>
            <a:xfrm>
              <a:off x="0" y="-38100"/>
              <a:ext cx="56401" cy="811420"/>
            </a:xfrm>
            <a:prstGeom prst="rect">
              <a:avLst/>
            </a:prstGeom>
          </p:spPr>
          <p:txBody>
            <a:bodyPr lIns="50800" tIns="50800" rIns="50800" bIns="50800" rtlCol="0" anchor="ctr"/>
            <a:lstStyle/>
            <a:p>
              <a:pPr algn="ctr">
                <a:lnSpc>
                  <a:spcPts val="2659"/>
                </a:lnSpc>
              </a:pPr>
              <a:endParaRPr/>
            </a:p>
          </p:txBody>
        </p:sp>
      </p:grpSp>
      <p:grpSp>
        <p:nvGrpSpPr>
          <p:cNvPr id="16" name="Group 16"/>
          <p:cNvGrpSpPr/>
          <p:nvPr/>
        </p:nvGrpSpPr>
        <p:grpSpPr>
          <a:xfrm>
            <a:off x="6128680" y="2100924"/>
            <a:ext cx="432085" cy="432085"/>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2C507"/>
            </a:solidFill>
          </p:spPr>
        </p:sp>
        <p:sp>
          <p:nvSpPr>
            <p:cNvPr id="18" name="TextBox 18"/>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9" name="Group 19"/>
          <p:cNvGrpSpPr/>
          <p:nvPr/>
        </p:nvGrpSpPr>
        <p:grpSpPr>
          <a:xfrm>
            <a:off x="6694342" y="7602953"/>
            <a:ext cx="432085" cy="432085"/>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2C507"/>
            </a:solidFill>
          </p:spPr>
        </p:sp>
        <p:sp>
          <p:nvSpPr>
            <p:cNvPr id="21" name="TextBox 21"/>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22" name="Freeform 22"/>
          <p:cNvSpPr/>
          <p:nvPr/>
        </p:nvSpPr>
        <p:spPr>
          <a:xfrm>
            <a:off x="4266574" y="9138950"/>
            <a:ext cx="1248104" cy="238700"/>
          </a:xfrm>
          <a:custGeom>
            <a:avLst/>
            <a:gdLst/>
            <a:ahLst/>
            <a:cxnLst/>
            <a:rect l="l" t="t" r="r" b="b"/>
            <a:pathLst>
              <a:path w="1248104" h="238700">
                <a:moveTo>
                  <a:pt x="0" y="0"/>
                </a:moveTo>
                <a:lnTo>
                  <a:pt x="1248104" y="0"/>
                </a:lnTo>
                <a:lnTo>
                  <a:pt x="1248104" y="238700"/>
                </a:lnTo>
                <a:lnTo>
                  <a:pt x="0" y="2387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3" name="Freeform 23"/>
          <p:cNvSpPr/>
          <p:nvPr/>
        </p:nvSpPr>
        <p:spPr>
          <a:xfrm>
            <a:off x="629565" y="909350"/>
            <a:ext cx="1248104" cy="238700"/>
          </a:xfrm>
          <a:custGeom>
            <a:avLst/>
            <a:gdLst/>
            <a:ahLst/>
            <a:cxnLst/>
            <a:rect l="l" t="t" r="r" b="b"/>
            <a:pathLst>
              <a:path w="1248104" h="238700">
                <a:moveTo>
                  <a:pt x="0" y="0"/>
                </a:moveTo>
                <a:lnTo>
                  <a:pt x="1248104" y="0"/>
                </a:lnTo>
                <a:lnTo>
                  <a:pt x="1248104" y="238700"/>
                </a:lnTo>
                <a:lnTo>
                  <a:pt x="0" y="2387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24" name="Group 24"/>
          <p:cNvGrpSpPr/>
          <p:nvPr/>
        </p:nvGrpSpPr>
        <p:grpSpPr>
          <a:xfrm rot="-5400000">
            <a:off x="12904134" y="199925"/>
            <a:ext cx="700320" cy="12341008"/>
            <a:chOff x="0" y="0"/>
            <a:chExt cx="184446" cy="3250307"/>
          </a:xfrm>
        </p:grpSpPr>
        <p:sp>
          <p:nvSpPr>
            <p:cNvPr id="25" name="Freeform 25"/>
            <p:cNvSpPr/>
            <p:nvPr/>
          </p:nvSpPr>
          <p:spPr>
            <a:xfrm>
              <a:off x="0" y="0"/>
              <a:ext cx="184446" cy="3250307"/>
            </a:xfrm>
            <a:custGeom>
              <a:avLst/>
              <a:gdLst/>
              <a:ahLst/>
              <a:cxnLst/>
              <a:rect l="l" t="t" r="r" b="b"/>
              <a:pathLst>
                <a:path w="184446" h="3250307">
                  <a:moveTo>
                    <a:pt x="0" y="0"/>
                  </a:moveTo>
                  <a:lnTo>
                    <a:pt x="184446" y="0"/>
                  </a:lnTo>
                  <a:lnTo>
                    <a:pt x="184446" y="3250307"/>
                  </a:lnTo>
                  <a:lnTo>
                    <a:pt x="0" y="3250307"/>
                  </a:lnTo>
                  <a:close/>
                </a:path>
              </a:pathLst>
            </a:custGeom>
            <a:gradFill rotWithShape="1">
              <a:gsLst>
                <a:gs pos="0">
                  <a:srgbClr val="E2C507">
                    <a:alpha val="0"/>
                  </a:srgbClr>
                </a:gs>
                <a:gs pos="50000">
                  <a:srgbClr val="E2C507">
                    <a:alpha val="100000"/>
                  </a:srgbClr>
                </a:gs>
                <a:gs pos="100000">
                  <a:srgbClr val="E2C507">
                    <a:alpha val="100000"/>
                  </a:srgbClr>
                </a:gs>
              </a:gsLst>
              <a:lin ang="5400000"/>
            </a:gradFill>
          </p:spPr>
        </p:sp>
        <p:sp>
          <p:nvSpPr>
            <p:cNvPr id="26" name="TextBox 26"/>
            <p:cNvSpPr txBox="1"/>
            <p:nvPr/>
          </p:nvSpPr>
          <p:spPr>
            <a:xfrm>
              <a:off x="0" y="-38100"/>
              <a:ext cx="184446" cy="3288407"/>
            </a:xfrm>
            <a:prstGeom prst="rect">
              <a:avLst/>
            </a:prstGeom>
          </p:spPr>
          <p:txBody>
            <a:bodyPr lIns="50800" tIns="50800" rIns="50800" bIns="50800" rtlCol="0" anchor="ctr"/>
            <a:lstStyle/>
            <a:p>
              <a:pPr algn="ctr">
                <a:lnSpc>
                  <a:spcPts val="2659"/>
                </a:lnSpc>
              </a:pPr>
              <a:endParaRPr/>
            </a:p>
          </p:txBody>
        </p:sp>
      </p:grpSp>
      <p:sp>
        <p:nvSpPr>
          <p:cNvPr id="28" name="TextBox 28"/>
          <p:cNvSpPr txBox="1"/>
          <p:nvPr/>
        </p:nvSpPr>
        <p:spPr>
          <a:xfrm>
            <a:off x="6886634" y="2008580"/>
            <a:ext cx="10906740" cy="3385542"/>
          </a:xfrm>
          <a:prstGeom prst="rect">
            <a:avLst/>
          </a:prstGeom>
        </p:spPr>
        <p:txBody>
          <a:bodyPr wrap="square" lIns="0" tIns="0" rIns="0" bIns="0" rtlCol="0" anchor="t">
            <a:spAutoFit/>
          </a:bodyPr>
          <a:lstStyle/>
          <a:p>
            <a:pPr marL="669122" lvl="1" indent="-342900" algn="just">
              <a:buFont typeface="Courier New" panose="02070309020205020404" pitchFamily="49" charset="0"/>
              <a:buChar char="o"/>
            </a:pPr>
            <a:r>
              <a:rPr lang="en-US" sz="2000" dirty="0">
                <a:solidFill>
                  <a:srgbClr val="FFFFFF"/>
                </a:solidFill>
                <a:latin typeface="Poppins"/>
                <a:ea typeface="Poppins"/>
                <a:cs typeface="Poppins"/>
                <a:sym typeface="Poppins"/>
              </a:rPr>
              <a:t>Education plays a fundamental role in shaping individuals, empowering societies, and driving economic and social progress. The field of education constantly evolves with technological advancements, introducing innovative tools and methodologies to enhance learning. Modern education emphasizes critical thinking, creativity, digital literacy, and personalized learning experiences to prepare individuals for the challenges of a rapidly changing world.</a:t>
            </a:r>
          </a:p>
          <a:p>
            <a:pPr marL="669122" lvl="1" indent="-342900" algn="just">
              <a:buFont typeface="Courier New" panose="02070309020205020404" pitchFamily="49" charset="0"/>
              <a:buChar char="o"/>
            </a:pPr>
            <a:endParaRPr lang="en-US" sz="2000" dirty="0">
              <a:solidFill>
                <a:srgbClr val="FFFFFF"/>
              </a:solidFill>
              <a:latin typeface="Poppins"/>
              <a:ea typeface="Poppins"/>
              <a:cs typeface="Poppins"/>
              <a:sym typeface="Poppins"/>
            </a:endParaRPr>
          </a:p>
          <a:p>
            <a:pPr marL="669122" lvl="1" indent="-342900" algn="just">
              <a:buFont typeface="Courier New" panose="02070309020205020404" pitchFamily="49" charset="0"/>
              <a:buChar char="o"/>
            </a:pPr>
            <a:r>
              <a:rPr lang="en-US" sz="2000" dirty="0">
                <a:solidFill>
                  <a:srgbClr val="FFFFFF"/>
                </a:solidFill>
                <a:latin typeface="Poppins"/>
                <a:ea typeface="Poppins"/>
                <a:cs typeface="Poppins"/>
                <a:sym typeface="Poppins"/>
              </a:rPr>
              <a:t>AI is transforming education by making it personalized, interactive, and scalable. Traditional education often treats every learner the same, but AI can adapt to each student’s pace, style, and strengths. It also reduces the burden on teachers by automating repetitive tasks and creating engaging learning experiences.</a:t>
            </a:r>
            <a:endParaRPr lang="en-US" sz="3021" dirty="0">
              <a:solidFill>
                <a:srgbClr val="FFFFFF"/>
              </a:solidFill>
              <a:latin typeface="Poppins"/>
              <a:ea typeface="Poppins"/>
              <a:cs typeface="Poppins"/>
              <a:sym typeface="Poppins"/>
            </a:endParaRPr>
          </a:p>
        </p:txBody>
      </p:sp>
      <p:sp>
        <p:nvSpPr>
          <p:cNvPr id="29" name="TextBox 29"/>
          <p:cNvSpPr txBox="1"/>
          <p:nvPr/>
        </p:nvSpPr>
        <p:spPr>
          <a:xfrm>
            <a:off x="8185059" y="807356"/>
            <a:ext cx="9074241" cy="945372"/>
          </a:xfrm>
          <a:prstGeom prst="rect">
            <a:avLst/>
          </a:prstGeom>
        </p:spPr>
        <p:txBody>
          <a:bodyPr lIns="0" tIns="0" rIns="0" bIns="0" rtlCol="0" anchor="t">
            <a:spAutoFit/>
          </a:bodyPr>
          <a:lstStyle/>
          <a:p>
            <a:pPr algn="r">
              <a:lnSpc>
                <a:spcPts val="6807"/>
              </a:lnSpc>
            </a:pPr>
            <a:r>
              <a:rPr lang="en-US" sz="6188" b="1" dirty="0">
                <a:solidFill>
                  <a:srgbClr val="FFE012"/>
                </a:solidFill>
                <a:latin typeface="Poppins Bold"/>
                <a:ea typeface="Poppins Bold"/>
                <a:cs typeface="Poppins Bold"/>
                <a:sym typeface="Poppins Bold"/>
              </a:rPr>
              <a:t>AREA OVERVIEW</a:t>
            </a:r>
          </a:p>
        </p:txBody>
      </p:sp>
      <p:sp>
        <p:nvSpPr>
          <p:cNvPr id="30" name="TextBox 30"/>
          <p:cNvSpPr txBox="1"/>
          <p:nvPr/>
        </p:nvSpPr>
        <p:spPr>
          <a:xfrm>
            <a:off x="11230985" y="6093047"/>
            <a:ext cx="6036830" cy="516332"/>
          </a:xfrm>
          <a:prstGeom prst="rect">
            <a:avLst/>
          </a:prstGeom>
        </p:spPr>
        <p:txBody>
          <a:bodyPr wrap="square" lIns="0" tIns="0" rIns="0" bIns="0" rtlCol="0" anchor="t">
            <a:spAutoFit/>
          </a:bodyPr>
          <a:lstStyle/>
          <a:p>
            <a:pPr algn="r">
              <a:lnSpc>
                <a:spcPts val="4090"/>
              </a:lnSpc>
              <a:spcBef>
                <a:spcPct val="0"/>
              </a:spcBef>
            </a:pPr>
            <a:r>
              <a:rPr lang="en-US" sz="2921" b="1" dirty="0">
                <a:solidFill>
                  <a:srgbClr val="011577"/>
                </a:solidFill>
                <a:latin typeface="Poppins Bold"/>
                <a:ea typeface="Poppins Bold"/>
                <a:cs typeface="Poppins Bold"/>
                <a:sym typeface="Poppins Bold"/>
              </a:rPr>
              <a:t>IMPORTANCE OF </a:t>
            </a:r>
            <a:r>
              <a:rPr lang="en-US" sz="3000" b="1" dirty="0">
                <a:solidFill>
                  <a:srgbClr val="011577"/>
                </a:solidFill>
                <a:latin typeface="Poppins Bold"/>
                <a:ea typeface="Poppins Bold"/>
                <a:cs typeface="Poppins Bold"/>
                <a:sym typeface="Poppins Bold"/>
              </a:rPr>
              <a:t>AREA</a:t>
            </a:r>
          </a:p>
        </p:txBody>
      </p:sp>
      <p:sp>
        <p:nvSpPr>
          <p:cNvPr id="31" name="TextBox 31"/>
          <p:cNvSpPr txBox="1"/>
          <p:nvPr/>
        </p:nvSpPr>
        <p:spPr>
          <a:xfrm>
            <a:off x="7166935" y="7247009"/>
            <a:ext cx="10626439" cy="1846659"/>
          </a:xfrm>
          <a:prstGeom prst="rect">
            <a:avLst/>
          </a:prstGeom>
        </p:spPr>
        <p:txBody>
          <a:bodyPr wrap="square" lIns="0" tIns="0" rIns="0" bIns="0" rtlCol="0" anchor="t">
            <a:spAutoFit/>
          </a:bodyPr>
          <a:lstStyle/>
          <a:p>
            <a:pPr marL="326222" lvl="1" algn="just">
              <a:spcBef>
                <a:spcPct val="0"/>
              </a:spcBef>
            </a:pPr>
            <a:r>
              <a:rPr lang="en-US" sz="2000" dirty="0">
                <a:solidFill>
                  <a:srgbClr val="FFFFFF"/>
                </a:solidFill>
                <a:latin typeface="Poppins"/>
                <a:ea typeface="Poppins"/>
                <a:cs typeface="Poppins"/>
                <a:sym typeface="Poppins"/>
              </a:rPr>
              <a:t>Education faces challenges such as a lack of personalized learning, limited access to resources, and delays in doubt resolution. These issues highlight the need for innovative solutions that can address these problems effectively. </a:t>
            </a:r>
            <a:r>
              <a:rPr lang="en-US" sz="2000" b="1" dirty="0" err="1">
                <a:solidFill>
                  <a:srgbClr val="FFFFFF"/>
                </a:solidFill>
                <a:latin typeface="Poppins"/>
                <a:ea typeface="Poppins"/>
                <a:cs typeface="Poppins"/>
                <a:sym typeface="Poppins"/>
              </a:rPr>
              <a:t>EduAnimate</a:t>
            </a:r>
            <a:r>
              <a:rPr lang="en-US" sz="2000" dirty="0">
                <a:solidFill>
                  <a:srgbClr val="FFFFFF"/>
                </a:solidFill>
                <a:latin typeface="Poppins"/>
                <a:ea typeface="Poppins"/>
                <a:cs typeface="Poppins"/>
                <a:sym typeface="Poppins"/>
              </a:rPr>
              <a:t> is an AI powered animated learning platform motivated by a desire to make education more fun, accessible, and effortless, while reducing the workload on teachers and increasing curiosity among students.</a:t>
            </a:r>
          </a:p>
        </p:txBody>
      </p:sp>
      <p:sp>
        <p:nvSpPr>
          <p:cNvPr id="32" name="Freeform 62">
            <a:extLst>
              <a:ext uri="{FF2B5EF4-FFF2-40B4-BE49-F238E27FC236}">
                <a16:creationId xmlns:a16="http://schemas.microsoft.com/office/drawing/2014/main" id="{C3D6FDDC-E372-921B-B81E-DF8EA96CAE19}"/>
              </a:ext>
            </a:extLst>
          </p:cNvPr>
          <p:cNvSpPr/>
          <p:nvPr/>
        </p:nvSpPr>
        <p:spPr>
          <a:xfrm>
            <a:off x="14249400" y="9441544"/>
            <a:ext cx="4038600" cy="845456"/>
          </a:xfrm>
          <a:custGeom>
            <a:avLst/>
            <a:gdLst/>
            <a:ahLst/>
            <a:cxnLst/>
            <a:rect l="l" t="t" r="r" b="b"/>
            <a:pathLst>
              <a:path w="5375339" h="1043712">
                <a:moveTo>
                  <a:pt x="0" y="0"/>
                </a:moveTo>
                <a:lnTo>
                  <a:pt x="5375339" y="0"/>
                </a:lnTo>
                <a:lnTo>
                  <a:pt x="5375339" y="1043712"/>
                </a:lnTo>
                <a:lnTo>
                  <a:pt x="0" y="1043712"/>
                </a:lnTo>
                <a:lnTo>
                  <a:pt x="0" y="0"/>
                </a:lnTo>
                <a:close/>
              </a:path>
            </a:pathLst>
          </a:custGeom>
          <a:blipFill>
            <a:blip r:embed="rId5"/>
            <a:stretch>
              <a:fillRect/>
            </a:stretch>
          </a:blipFill>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rgbClr val="020D47">
                <a:alpha val="100000"/>
              </a:srgbClr>
            </a:gs>
            <a:gs pos="100000">
              <a:srgbClr val="020D47">
                <a:alpha val="100000"/>
              </a:srgbClr>
            </a:gs>
          </a:gsLst>
          <a:lin ang="0"/>
        </a:gradFill>
        <a:effectLst/>
      </p:bgPr>
    </p:bg>
    <p:spTree>
      <p:nvGrpSpPr>
        <p:cNvPr id="1" name=""/>
        <p:cNvGrpSpPr/>
        <p:nvPr/>
      </p:nvGrpSpPr>
      <p:grpSpPr>
        <a:xfrm>
          <a:off x="0" y="0"/>
          <a:ext cx="0" cy="0"/>
          <a:chOff x="0" y="0"/>
          <a:chExt cx="0" cy="0"/>
        </a:xfrm>
      </p:grpSpPr>
      <p:sp>
        <p:nvSpPr>
          <p:cNvPr id="2" name="TextBox 2"/>
          <p:cNvSpPr txBox="1"/>
          <p:nvPr/>
        </p:nvSpPr>
        <p:spPr>
          <a:xfrm>
            <a:off x="3464275" y="347600"/>
            <a:ext cx="11359450" cy="1802622"/>
          </a:xfrm>
          <a:prstGeom prst="rect">
            <a:avLst/>
          </a:prstGeom>
        </p:spPr>
        <p:txBody>
          <a:bodyPr lIns="0" tIns="0" rIns="0" bIns="0" rtlCol="0" anchor="t">
            <a:spAutoFit/>
          </a:bodyPr>
          <a:lstStyle/>
          <a:p>
            <a:pPr algn="ctr">
              <a:lnSpc>
                <a:spcPts val="6807"/>
              </a:lnSpc>
            </a:pPr>
            <a:r>
              <a:rPr lang="en-US" sz="6188" b="1">
                <a:solidFill>
                  <a:srgbClr val="FFE012"/>
                </a:solidFill>
                <a:latin typeface="Poppins Bold"/>
                <a:ea typeface="Poppins Bold"/>
                <a:cs typeface="Poppins Bold"/>
                <a:sym typeface="Poppins Bold"/>
              </a:rPr>
              <a:t>Potential Challenges and Opportunities</a:t>
            </a:r>
          </a:p>
        </p:txBody>
      </p:sp>
      <p:grpSp>
        <p:nvGrpSpPr>
          <p:cNvPr id="4" name="Group 4"/>
          <p:cNvGrpSpPr/>
          <p:nvPr/>
        </p:nvGrpSpPr>
        <p:grpSpPr>
          <a:xfrm>
            <a:off x="-1406875" y="-2093072"/>
            <a:ext cx="4871150" cy="4186145"/>
            <a:chOff x="0" y="0"/>
            <a:chExt cx="812800" cy="698500"/>
          </a:xfrm>
        </p:grpSpPr>
        <p:sp>
          <p:nvSpPr>
            <p:cNvPr id="5" name="Freeform 5"/>
            <p:cNvSpPr/>
            <p:nvPr/>
          </p:nvSpPr>
          <p:spPr>
            <a:xfrm>
              <a:off x="8851" y="0"/>
              <a:ext cx="795099" cy="698500"/>
            </a:xfrm>
            <a:custGeom>
              <a:avLst/>
              <a:gdLst/>
              <a:ahLst/>
              <a:cxnLst/>
              <a:rect l="l" t="t" r="r" b="b"/>
              <a:pathLst>
                <a:path w="795099" h="698500">
                  <a:moveTo>
                    <a:pt x="780770" y="389089"/>
                  </a:moveTo>
                  <a:lnTo>
                    <a:pt x="623928" y="658661"/>
                  </a:lnTo>
                  <a:cubicBezTo>
                    <a:pt x="609577" y="683326"/>
                    <a:pt x="583194" y="698500"/>
                    <a:pt x="554658" y="698500"/>
                  </a:cubicBezTo>
                  <a:lnTo>
                    <a:pt x="240440" y="698500"/>
                  </a:lnTo>
                  <a:cubicBezTo>
                    <a:pt x="211904" y="698500"/>
                    <a:pt x="185521" y="683326"/>
                    <a:pt x="171170" y="658661"/>
                  </a:cubicBezTo>
                  <a:lnTo>
                    <a:pt x="14328" y="389089"/>
                  </a:lnTo>
                  <a:cubicBezTo>
                    <a:pt x="0" y="364462"/>
                    <a:pt x="0" y="334038"/>
                    <a:pt x="14328" y="309411"/>
                  </a:cubicBezTo>
                  <a:lnTo>
                    <a:pt x="171170" y="39839"/>
                  </a:lnTo>
                  <a:cubicBezTo>
                    <a:pt x="185521" y="15174"/>
                    <a:pt x="211904" y="0"/>
                    <a:pt x="240440" y="0"/>
                  </a:cubicBezTo>
                  <a:lnTo>
                    <a:pt x="554658" y="0"/>
                  </a:lnTo>
                  <a:cubicBezTo>
                    <a:pt x="583194" y="0"/>
                    <a:pt x="609577" y="15174"/>
                    <a:pt x="623928" y="39839"/>
                  </a:cubicBezTo>
                  <a:lnTo>
                    <a:pt x="780770" y="309411"/>
                  </a:lnTo>
                  <a:cubicBezTo>
                    <a:pt x="795098" y="334038"/>
                    <a:pt x="795098" y="364462"/>
                    <a:pt x="780770" y="389089"/>
                  </a:cubicBezTo>
                  <a:close/>
                </a:path>
              </a:pathLst>
            </a:custGeom>
            <a:solidFill>
              <a:srgbClr val="E2C507"/>
            </a:solidFill>
          </p:spPr>
          <p:txBody>
            <a:bodyPr/>
            <a:lstStyle/>
            <a:p>
              <a:endParaRPr lang="en-IN" dirty="0"/>
            </a:p>
          </p:txBody>
        </p:sp>
        <p:sp>
          <p:nvSpPr>
            <p:cNvPr id="6" name="TextBox 6"/>
            <p:cNvSpPr txBox="1"/>
            <p:nvPr/>
          </p:nvSpPr>
          <p:spPr>
            <a:xfrm>
              <a:off x="114300" y="-38100"/>
              <a:ext cx="584200" cy="736600"/>
            </a:xfrm>
            <a:prstGeom prst="rect">
              <a:avLst/>
            </a:prstGeom>
          </p:spPr>
          <p:txBody>
            <a:bodyPr lIns="50800" tIns="50800" rIns="50800" bIns="50800" rtlCol="0" anchor="ctr"/>
            <a:lstStyle/>
            <a:p>
              <a:pPr algn="ctr">
                <a:lnSpc>
                  <a:spcPts val="2659"/>
                </a:lnSpc>
              </a:pPr>
              <a:endParaRPr/>
            </a:p>
          </p:txBody>
        </p:sp>
      </p:grpSp>
      <p:grpSp>
        <p:nvGrpSpPr>
          <p:cNvPr id="7" name="Group 7"/>
          <p:cNvGrpSpPr/>
          <p:nvPr/>
        </p:nvGrpSpPr>
        <p:grpSpPr>
          <a:xfrm>
            <a:off x="14823725" y="-2093072"/>
            <a:ext cx="4871150" cy="4186145"/>
            <a:chOff x="0" y="0"/>
            <a:chExt cx="812800" cy="698500"/>
          </a:xfrm>
        </p:grpSpPr>
        <p:sp>
          <p:nvSpPr>
            <p:cNvPr id="8" name="Freeform 8"/>
            <p:cNvSpPr/>
            <p:nvPr/>
          </p:nvSpPr>
          <p:spPr>
            <a:xfrm>
              <a:off x="8851" y="0"/>
              <a:ext cx="795099" cy="698500"/>
            </a:xfrm>
            <a:custGeom>
              <a:avLst/>
              <a:gdLst/>
              <a:ahLst/>
              <a:cxnLst/>
              <a:rect l="l" t="t" r="r" b="b"/>
              <a:pathLst>
                <a:path w="795099" h="698500">
                  <a:moveTo>
                    <a:pt x="780770" y="389089"/>
                  </a:moveTo>
                  <a:lnTo>
                    <a:pt x="623928" y="658661"/>
                  </a:lnTo>
                  <a:cubicBezTo>
                    <a:pt x="609577" y="683326"/>
                    <a:pt x="583194" y="698500"/>
                    <a:pt x="554658" y="698500"/>
                  </a:cubicBezTo>
                  <a:lnTo>
                    <a:pt x="240440" y="698500"/>
                  </a:lnTo>
                  <a:cubicBezTo>
                    <a:pt x="211904" y="698500"/>
                    <a:pt x="185521" y="683326"/>
                    <a:pt x="171170" y="658661"/>
                  </a:cubicBezTo>
                  <a:lnTo>
                    <a:pt x="14328" y="389089"/>
                  </a:lnTo>
                  <a:cubicBezTo>
                    <a:pt x="0" y="364462"/>
                    <a:pt x="0" y="334038"/>
                    <a:pt x="14328" y="309411"/>
                  </a:cubicBezTo>
                  <a:lnTo>
                    <a:pt x="171170" y="39839"/>
                  </a:lnTo>
                  <a:cubicBezTo>
                    <a:pt x="185521" y="15174"/>
                    <a:pt x="211904" y="0"/>
                    <a:pt x="240440" y="0"/>
                  </a:cubicBezTo>
                  <a:lnTo>
                    <a:pt x="554658" y="0"/>
                  </a:lnTo>
                  <a:cubicBezTo>
                    <a:pt x="583194" y="0"/>
                    <a:pt x="609577" y="15174"/>
                    <a:pt x="623928" y="39839"/>
                  </a:cubicBezTo>
                  <a:lnTo>
                    <a:pt x="780770" y="309411"/>
                  </a:lnTo>
                  <a:cubicBezTo>
                    <a:pt x="795098" y="334038"/>
                    <a:pt x="795098" y="364462"/>
                    <a:pt x="780770" y="389089"/>
                  </a:cubicBezTo>
                  <a:close/>
                </a:path>
              </a:pathLst>
            </a:custGeom>
            <a:solidFill>
              <a:srgbClr val="E2C507"/>
            </a:solidFill>
          </p:spPr>
        </p:sp>
        <p:sp>
          <p:nvSpPr>
            <p:cNvPr id="9" name="TextBox 9"/>
            <p:cNvSpPr txBox="1"/>
            <p:nvPr/>
          </p:nvSpPr>
          <p:spPr>
            <a:xfrm>
              <a:off x="114300" y="-38100"/>
              <a:ext cx="584200" cy="736600"/>
            </a:xfrm>
            <a:prstGeom prst="rect">
              <a:avLst/>
            </a:prstGeom>
          </p:spPr>
          <p:txBody>
            <a:bodyPr lIns="50800" tIns="50800" rIns="50800" bIns="50800" rtlCol="0" anchor="ctr"/>
            <a:lstStyle/>
            <a:p>
              <a:pPr algn="ctr">
                <a:lnSpc>
                  <a:spcPts val="2659"/>
                </a:lnSpc>
              </a:pPr>
              <a:endParaRPr/>
            </a:p>
          </p:txBody>
        </p:sp>
      </p:grpSp>
      <p:grpSp>
        <p:nvGrpSpPr>
          <p:cNvPr id="10" name="Group 10"/>
          <p:cNvGrpSpPr/>
          <p:nvPr/>
        </p:nvGrpSpPr>
        <p:grpSpPr>
          <a:xfrm>
            <a:off x="1193409" y="1028700"/>
            <a:ext cx="2026931" cy="1741894"/>
            <a:chOff x="0" y="0"/>
            <a:chExt cx="812800" cy="698500"/>
          </a:xfrm>
        </p:grpSpPr>
        <p:sp>
          <p:nvSpPr>
            <p:cNvPr id="11" name="Freeform 11"/>
            <p:cNvSpPr/>
            <p:nvPr/>
          </p:nvSpPr>
          <p:spPr>
            <a:xfrm>
              <a:off x="11002" y="0"/>
              <a:ext cx="790797" cy="698500"/>
            </a:xfrm>
            <a:custGeom>
              <a:avLst/>
              <a:gdLst/>
              <a:ahLst/>
              <a:cxnLst/>
              <a:rect l="l" t="t" r="r" b="b"/>
              <a:pathLst>
                <a:path w="790797" h="698500">
                  <a:moveTo>
                    <a:pt x="772986" y="398771"/>
                  </a:moveTo>
                  <a:lnTo>
                    <a:pt x="627410" y="648979"/>
                  </a:lnTo>
                  <a:cubicBezTo>
                    <a:pt x="609572" y="679639"/>
                    <a:pt x="576776" y="698500"/>
                    <a:pt x="541305" y="698500"/>
                  </a:cubicBezTo>
                  <a:lnTo>
                    <a:pt x="249491" y="698500"/>
                  </a:lnTo>
                  <a:cubicBezTo>
                    <a:pt x="214020" y="698500"/>
                    <a:pt x="181224" y="679639"/>
                    <a:pt x="163386" y="648979"/>
                  </a:cubicBezTo>
                  <a:lnTo>
                    <a:pt x="17810" y="398771"/>
                  </a:lnTo>
                  <a:cubicBezTo>
                    <a:pt x="0" y="368159"/>
                    <a:pt x="0" y="330341"/>
                    <a:pt x="17810" y="299729"/>
                  </a:cubicBezTo>
                  <a:lnTo>
                    <a:pt x="163386" y="49521"/>
                  </a:lnTo>
                  <a:cubicBezTo>
                    <a:pt x="181224" y="18861"/>
                    <a:pt x="214020" y="0"/>
                    <a:pt x="249491" y="0"/>
                  </a:cubicBezTo>
                  <a:lnTo>
                    <a:pt x="541305" y="0"/>
                  </a:lnTo>
                  <a:cubicBezTo>
                    <a:pt x="576776" y="0"/>
                    <a:pt x="609572" y="18861"/>
                    <a:pt x="627410" y="49521"/>
                  </a:cubicBezTo>
                  <a:lnTo>
                    <a:pt x="772986" y="299729"/>
                  </a:lnTo>
                  <a:cubicBezTo>
                    <a:pt x="790796" y="330341"/>
                    <a:pt x="790796" y="368159"/>
                    <a:pt x="772986" y="398771"/>
                  </a:cubicBezTo>
                  <a:close/>
                </a:path>
              </a:pathLst>
            </a:custGeom>
            <a:solidFill>
              <a:srgbClr val="000000">
                <a:alpha val="0"/>
              </a:srgbClr>
            </a:solidFill>
            <a:ln w="57150" cap="sq">
              <a:solidFill>
                <a:srgbClr val="FFFFFF"/>
              </a:solidFill>
              <a:prstDash val="solid"/>
              <a:miter/>
            </a:ln>
          </p:spPr>
        </p:sp>
        <p:sp>
          <p:nvSpPr>
            <p:cNvPr id="12" name="TextBox 12"/>
            <p:cNvSpPr txBox="1"/>
            <p:nvPr/>
          </p:nvSpPr>
          <p:spPr>
            <a:xfrm>
              <a:off x="114300" y="-38100"/>
              <a:ext cx="584200" cy="736600"/>
            </a:xfrm>
            <a:prstGeom prst="rect">
              <a:avLst/>
            </a:prstGeom>
          </p:spPr>
          <p:txBody>
            <a:bodyPr lIns="50800" tIns="50800" rIns="50800" bIns="50800" rtlCol="0" anchor="ctr"/>
            <a:lstStyle/>
            <a:p>
              <a:pPr algn="ctr">
                <a:lnSpc>
                  <a:spcPts val="2659"/>
                </a:lnSpc>
              </a:pPr>
              <a:endParaRPr/>
            </a:p>
          </p:txBody>
        </p:sp>
      </p:grpSp>
      <p:grpSp>
        <p:nvGrpSpPr>
          <p:cNvPr id="13" name="Group 13"/>
          <p:cNvGrpSpPr/>
          <p:nvPr/>
        </p:nvGrpSpPr>
        <p:grpSpPr>
          <a:xfrm>
            <a:off x="15071771" y="1028700"/>
            <a:ext cx="2026931" cy="1741894"/>
            <a:chOff x="0" y="0"/>
            <a:chExt cx="812800" cy="698500"/>
          </a:xfrm>
        </p:grpSpPr>
        <p:sp>
          <p:nvSpPr>
            <p:cNvPr id="14" name="Freeform 14"/>
            <p:cNvSpPr/>
            <p:nvPr/>
          </p:nvSpPr>
          <p:spPr>
            <a:xfrm>
              <a:off x="11002" y="0"/>
              <a:ext cx="790797" cy="698500"/>
            </a:xfrm>
            <a:custGeom>
              <a:avLst/>
              <a:gdLst/>
              <a:ahLst/>
              <a:cxnLst/>
              <a:rect l="l" t="t" r="r" b="b"/>
              <a:pathLst>
                <a:path w="790797" h="698500">
                  <a:moveTo>
                    <a:pt x="772986" y="398771"/>
                  </a:moveTo>
                  <a:lnTo>
                    <a:pt x="627410" y="648979"/>
                  </a:lnTo>
                  <a:cubicBezTo>
                    <a:pt x="609572" y="679639"/>
                    <a:pt x="576776" y="698500"/>
                    <a:pt x="541305" y="698500"/>
                  </a:cubicBezTo>
                  <a:lnTo>
                    <a:pt x="249491" y="698500"/>
                  </a:lnTo>
                  <a:cubicBezTo>
                    <a:pt x="214020" y="698500"/>
                    <a:pt x="181224" y="679639"/>
                    <a:pt x="163386" y="648979"/>
                  </a:cubicBezTo>
                  <a:lnTo>
                    <a:pt x="17810" y="398771"/>
                  </a:lnTo>
                  <a:cubicBezTo>
                    <a:pt x="0" y="368159"/>
                    <a:pt x="0" y="330341"/>
                    <a:pt x="17810" y="299729"/>
                  </a:cubicBezTo>
                  <a:lnTo>
                    <a:pt x="163386" y="49521"/>
                  </a:lnTo>
                  <a:cubicBezTo>
                    <a:pt x="181224" y="18861"/>
                    <a:pt x="214020" y="0"/>
                    <a:pt x="249491" y="0"/>
                  </a:cubicBezTo>
                  <a:lnTo>
                    <a:pt x="541305" y="0"/>
                  </a:lnTo>
                  <a:cubicBezTo>
                    <a:pt x="576776" y="0"/>
                    <a:pt x="609572" y="18861"/>
                    <a:pt x="627410" y="49521"/>
                  </a:cubicBezTo>
                  <a:lnTo>
                    <a:pt x="772986" y="299729"/>
                  </a:lnTo>
                  <a:cubicBezTo>
                    <a:pt x="790796" y="330341"/>
                    <a:pt x="790796" y="368159"/>
                    <a:pt x="772986" y="398771"/>
                  </a:cubicBezTo>
                  <a:close/>
                </a:path>
              </a:pathLst>
            </a:custGeom>
            <a:solidFill>
              <a:srgbClr val="000000">
                <a:alpha val="0"/>
              </a:srgbClr>
            </a:solidFill>
            <a:ln w="57150" cap="sq">
              <a:solidFill>
                <a:srgbClr val="FFFFFF"/>
              </a:solidFill>
              <a:prstDash val="solid"/>
              <a:miter/>
            </a:ln>
          </p:spPr>
        </p:sp>
        <p:sp>
          <p:nvSpPr>
            <p:cNvPr id="15" name="TextBox 15"/>
            <p:cNvSpPr txBox="1"/>
            <p:nvPr/>
          </p:nvSpPr>
          <p:spPr>
            <a:xfrm>
              <a:off x="114300" y="-38100"/>
              <a:ext cx="584200" cy="736600"/>
            </a:xfrm>
            <a:prstGeom prst="rect">
              <a:avLst/>
            </a:prstGeom>
          </p:spPr>
          <p:txBody>
            <a:bodyPr lIns="50800" tIns="50800" rIns="50800" bIns="50800" rtlCol="0" anchor="ctr"/>
            <a:lstStyle/>
            <a:p>
              <a:pPr algn="ctr">
                <a:lnSpc>
                  <a:spcPts val="2659"/>
                </a:lnSpc>
              </a:pPr>
              <a:endParaRPr/>
            </a:p>
          </p:txBody>
        </p:sp>
      </p:grpSp>
      <p:grpSp>
        <p:nvGrpSpPr>
          <p:cNvPr id="16" name="Group 16"/>
          <p:cNvGrpSpPr/>
          <p:nvPr/>
        </p:nvGrpSpPr>
        <p:grpSpPr>
          <a:xfrm rot="-5400000">
            <a:off x="9083167" y="-2978249"/>
            <a:ext cx="121666" cy="10895119"/>
            <a:chOff x="0" y="0"/>
            <a:chExt cx="32044" cy="2869496"/>
          </a:xfrm>
        </p:grpSpPr>
        <p:sp>
          <p:nvSpPr>
            <p:cNvPr id="17" name="Freeform 17"/>
            <p:cNvSpPr/>
            <p:nvPr/>
          </p:nvSpPr>
          <p:spPr>
            <a:xfrm>
              <a:off x="0" y="0"/>
              <a:ext cx="32044" cy="2869496"/>
            </a:xfrm>
            <a:custGeom>
              <a:avLst/>
              <a:gdLst/>
              <a:ahLst/>
              <a:cxnLst/>
              <a:rect l="l" t="t" r="r" b="b"/>
              <a:pathLst>
                <a:path w="32044" h="2869496">
                  <a:moveTo>
                    <a:pt x="0" y="0"/>
                  </a:moveTo>
                  <a:lnTo>
                    <a:pt x="32044" y="0"/>
                  </a:lnTo>
                  <a:lnTo>
                    <a:pt x="32044" y="2869496"/>
                  </a:lnTo>
                  <a:lnTo>
                    <a:pt x="0" y="2869496"/>
                  </a:lnTo>
                  <a:close/>
                </a:path>
              </a:pathLst>
            </a:custGeom>
            <a:gradFill rotWithShape="1">
              <a:gsLst>
                <a:gs pos="0">
                  <a:srgbClr val="E2C507">
                    <a:alpha val="0"/>
                  </a:srgbClr>
                </a:gs>
                <a:gs pos="50000">
                  <a:srgbClr val="E2C507">
                    <a:alpha val="100000"/>
                  </a:srgbClr>
                </a:gs>
                <a:gs pos="100000">
                  <a:srgbClr val="E2C507">
                    <a:alpha val="0"/>
                  </a:srgbClr>
                </a:gs>
              </a:gsLst>
              <a:lin ang="5400000"/>
            </a:gradFill>
          </p:spPr>
        </p:sp>
        <p:sp>
          <p:nvSpPr>
            <p:cNvPr id="18" name="TextBox 18"/>
            <p:cNvSpPr txBox="1"/>
            <p:nvPr/>
          </p:nvSpPr>
          <p:spPr>
            <a:xfrm>
              <a:off x="0" y="-38100"/>
              <a:ext cx="32044" cy="2907596"/>
            </a:xfrm>
            <a:prstGeom prst="rect">
              <a:avLst/>
            </a:prstGeom>
          </p:spPr>
          <p:txBody>
            <a:bodyPr lIns="50800" tIns="50800" rIns="50800" bIns="50800" rtlCol="0" anchor="ctr"/>
            <a:lstStyle/>
            <a:p>
              <a:pPr algn="ctr">
                <a:lnSpc>
                  <a:spcPts val="2659"/>
                </a:lnSpc>
              </a:pPr>
              <a:endParaRPr/>
            </a:p>
          </p:txBody>
        </p:sp>
      </p:grpSp>
      <p:grpSp>
        <p:nvGrpSpPr>
          <p:cNvPr id="19" name="Group 19"/>
          <p:cNvGrpSpPr/>
          <p:nvPr/>
        </p:nvGrpSpPr>
        <p:grpSpPr>
          <a:xfrm rot="-5400000">
            <a:off x="9083937" y="689483"/>
            <a:ext cx="120126" cy="18288000"/>
            <a:chOff x="0" y="0"/>
            <a:chExt cx="31638" cy="4816593"/>
          </a:xfrm>
        </p:grpSpPr>
        <p:sp>
          <p:nvSpPr>
            <p:cNvPr id="20" name="Freeform 20"/>
            <p:cNvSpPr/>
            <p:nvPr/>
          </p:nvSpPr>
          <p:spPr>
            <a:xfrm>
              <a:off x="0" y="0"/>
              <a:ext cx="31638" cy="4816592"/>
            </a:xfrm>
            <a:custGeom>
              <a:avLst/>
              <a:gdLst/>
              <a:ahLst/>
              <a:cxnLst/>
              <a:rect l="l" t="t" r="r" b="b"/>
              <a:pathLst>
                <a:path w="31638" h="4816592">
                  <a:moveTo>
                    <a:pt x="0" y="0"/>
                  </a:moveTo>
                  <a:lnTo>
                    <a:pt x="31638" y="0"/>
                  </a:lnTo>
                  <a:lnTo>
                    <a:pt x="31638" y="4816592"/>
                  </a:lnTo>
                  <a:lnTo>
                    <a:pt x="0" y="4816592"/>
                  </a:lnTo>
                  <a:close/>
                </a:path>
              </a:pathLst>
            </a:custGeom>
            <a:gradFill rotWithShape="1">
              <a:gsLst>
                <a:gs pos="0">
                  <a:srgbClr val="E2C507">
                    <a:alpha val="0"/>
                  </a:srgbClr>
                </a:gs>
                <a:gs pos="50000">
                  <a:srgbClr val="E2C507">
                    <a:alpha val="100000"/>
                  </a:srgbClr>
                </a:gs>
                <a:gs pos="100000">
                  <a:srgbClr val="E2C507">
                    <a:alpha val="0"/>
                  </a:srgbClr>
                </a:gs>
              </a:gsLst>
              <a:lin ang="5400000"/>
            </a:gradFill>
          </p:spPr>
        </p:sp>
        <p:sp>
          <p:nvSpPr>
            <p:cNvPr id="21" name="TextBox 21"/>
            <p:cNvSpPr txBox="1"/>
            <p:nvPr/>
          </p:nvSpPr>
          <p:spPr>
            <a:xfrm>
              <a:off x="0" y="-38100"/>
              <a:ext cx="31638" cy="4854693"/>
            </a:xfrm>
            <a:prstGeom prst="rect">
              <a:avLst/>
            </a:prstGeom>
          </p:spPr>
          <p:txBody>
            <a:bodyPr lIns="50800" tIns="50800" rIns="50800" bIns="50800" rtlCol="0" anchor="ctr"/>
            <a:lstStyle/>
            <a:p>
              <a:pPr algn="ctr">
                <a:lnSpc>
                  <a:spcPts val="2659"/>
                </a:lnSpc>
              </a:pPr>
              <a:endParaRPr/>
            </a:p>
          </p:txBody>
        </p:sp>
      </p:grpSp>
      <p:sp>
        <p:nvSpPr>
          <p:cNvPr id="23" name="Freeform 62">
            <a:extLst>
              <a:ext uri="{FF2B5EF4-FFF2-40B4-BE49-F238E27FC236}">
                <a16:creationId xmlns:a16="http://schemas.microsoft.com/office/drawing/2014/main" id="{B34DE276-3B0A-4B3E-BCA7-DB2703B239DE}"/>
              </a:ext>
            </a:extLst>
          </p:cNvPr>
          <p:cNvSpPr/>
          <p:nvPr/>
        </p:nvSpPr>
        <p:spPr>
          <a:xfrm>
            <a:off x="14249400" y="9441544"/>
            <a:ext cx="4038600" cy="845456"/>
          </a:xfrm>
          <a:custGeom>
            <a:avLst/>
            <a:gdLst/>
            <a:ahLst/>
            <a:cxnLst/>
            <a:rect l="l" t="t" r="r" b="b"/>
            <a:pathLst>
              <a:path w="5375339" h="1043712">
                <a:moveTo>
                  <a:pt x="0" y="0"/>
                </a:moveTo>
                <a:lnTo>
                  <a:pt x="5375339" y="0"/>
                </a:lnTo>
                <a:lnTo>
                  <a:pt x="5375339" y="1043712"/>
                </a:lnTo>
                <a:lnTo>
                  <a:pt x="0" y="1043712"/>
                </a:lnTo>
                <a:lnTo>
                  <a:pt x="0" y="0"/>
                </a:lnTo>
                <a:close/>
              </a:path>
            </a:pathLst>
          </a:custGeom>
          <a:blipFill>
            <a:blip r:embed="rId2"/>
            <a:stretch>
              <a:fillRect/>
            </a:stretch>
          </a:blipFill>
        </p:spPr>
      </p:sp>
      <p:grpSp>
        <p:nvGrpSpPr>
          <p:cNvPr id="24" name="Group 44">
            <a:extLst>
              <a:ext uri="{FF2B5EF4-FFF2-40B4-BE49-F238E27FC236}">
                <a16:creationId xmlns:a16="http://schemas.microsoft.com/office/drawing/2014/main" id="{048A991A-59C1-405D-97AB-EF2A78534A61}"/>
              </a:ext>
            </a:extLst>
          </p:cNvPr>
          <p:cNvGrpSpPr/>
          <p:nvPr/>
        </p:nvGrpSpPr>
        <p:grpSpPr>
          <a:xfrm>
            <a:off x="609600" y="3006201"/>
            <a:ext cx="8988674" cy="3432812"/>
            <a:chOff x="0" y="0"/>
            <a:chExt cx="1045532" cy="408304"/>
          </a:xfrm>
        </p:grpSpPr>
        <p:sp>
          <p:nvSpPr>
            <p:cNvPr id="25" name="Freeform 45">
              <a:extLst>
                <a:ext uri="{FF2B5EF4-FFF2-40B4-BE49-F238E27FC236}">
                  <a16:creationId xmlns:a16="http://schemas.microsoft.com/office/drawing/2014/main" id="{07700463-B553-4768-92D7-43BFB32EC884}"/>
                </a:ext>
              </a:extLst>
            </p:cNvPr>
            <p:cNvSpPr/>
            <p:nvPr/>
          </p:nvSpPr>
          <p:spPr>
            <a:xfrm>
              <a:off x="0" y="0"/>
              <a:ext cx="1045532" cy="408304"/>
            </a:xfrm>
            <a:custGeom>
              <a:avLst/>
              <a:gdLst/>
              <a:ahLst/>
              <a:cxnLst/>
              <a:rect l="l" t="t" r="r" b="b"/>
              <a:pathLst>
                <a:path w="1045532" h="408304">
                  <a:moveTo>
                    <a:pt x="44855" y="0"/>
                  </a:moveTo>
                  <a:lnTo>
                    <a:pt x="1000677" y="0"/>
                  </a:lnTo>
                  <a:cubicBezTo>
                    <a:pt x="1012573" y="0"/>
                    <a:pt x="1023982" y="4726"/>
                    <a:pt x="1032394" y="13138"/>
                  </a:cubicBezTo>
                  <a:cubicBezTo>
                    <a:pt x="1040806" y="21550"/>
                    <a:pt x="1045532" y="32959"/>
                    <a:pt x="1045532" y="44855"/>
                  </a:cubicBezTo>
                  <a:lnTo>
                    <a:pt x="1045532" y="363449"/>
                  </a:lnTo>
                  <a:cubicBezTo>
                    <a:pt x="1045532" y="375345"/>
                    <a:pt x="1040806" y="386754"/>
                    <a:pt x="1032394" y="395166"/>
                  </a:cubicBezTo>
                  <a:cubicBezTo>
                    <a:pt x="1023982" y="403578"/>
                    <a:pt x="1012573" y="408304"/>
                    <a:pt x="1000677" y="408304"/>
                  </a:cubicBezTo>
                  <a:lnTo>
                    <a:pt x="44855" y="408304"/>
                  </a:lnTo>
                  <a:cubicBezTo>
                    <a:pt x="20082" y="408304"/>
                    <a:pt x="0" y="388221"/>
                    <a:pt x="0" y="363449"/>
                  </a:cubicBezTo>
                  <a:lnTo>
                    <a:pt x="0" y="44855"/>
                  </a:lnTo>
                  <a:cubicBezTo>
                    <a:pt x="0" y="32959"/>
                    <a:pt x="4726" y="21550"/>
                    <a:pt x="13138" y="13138"/>
                  </a:cubicBezTo>
                  <a:cubicBezTo>
                    <a:pt x="21550" y="4726"/>
                    <a:pt x="32959" y="0"/>
                    <a:pt x="44855" y="0"/>
                  </a:cubicBezTo>
                  <a:close/>
                </a:path>
              </a:pathLst>
            </a:custGeom>
            <a:solidFill>
              <a:srgbClr val="000000">
                <a:alpha val="0"/>
              </a:srgbClr>
            </a:solidFill>
            <a:ln w="66675" cap="rnd">
              <a:solidFill>
                <a:srgbClr val="FFE012"/>
              </a:solidFill>
              <a:prstDash val="solid"/>
              <a:round/>
            </a:ln>
          </p:spPr>
        </p:sp>
        <p:sp>
          <p:nvSpPr>
            <p:cNvPr id="26" name="TextBox 46">
              <a:extLst>
                <a:ext uri="{FF2B5EF4-FFF2-40B4-BE49-F238E27FC236}">
                  <a16:creationId xmlns:a16="http://schemas.microsoft.com/office/drawing/2014/main" id="{132134B9-446F-4C8C-983A-6D27C7C22DD7}"/>
                </a:ext>
              </a:extLst>
            </p:cNvPr>
            <p:cNvSpPr txBox="1"/>
            <p:nvPr/>
          </p:nvSpPr>
          <p:spPr>
            <a:xfrm>
              <a:off x="0" y="-38100"/>
              <a:ext cx="1045532" cy="446404"/>
            </a:xfrm>
            <a:prstGeom prst="rect">
              <a:avLst/>
            </a:prstGeom>
          </p:spPr>
          <p:txBody>
            <a:bodyPr lIns="50800" tIns="50800" rIns="50800" bIns="50800" rtlCol="0" anchor="ctr"/>
            <a:lstStyle/>
            <a:p>
              <a:pPr algn="ctr">
                <a:lnSpc>
                  <a:spcPts val="2659"/>
                </a:lnSpc>
              </a:pPr>
              <a:endParaRPr/>
            </a:p>
          </p:txBody>
        </p:sp>
      </p:grpSp>
      <p:grpSp>
        <p:nvGrpSpPr>
          <p:cNvPr id="41" name="Group 44">
            <a:extLst>
              <a:ext uri="{FF2B5EF4-FFF2-40B4-BE49-F238E27FC236}">
                <a16:creationId xmlns:a16="http://schemas.microsoft.com/office/drawing/2014/main" id="{D7E6008F-321B-4D6F-8217-8806F8D2A6FA}"/>
              </a:ext>
            </a:extLst>
          </p:cNvPr>
          <p:cNvGrpSpPr/>
          <p:nvPr/>
        </p:nvGrpSpPr>
        <p:grpSpPr>
          <a:xfrm>
            <a:off x="8677026" y="5800001"/>
            <a:ext cx="8988674" cy="3432812"/>
            <a:chOff x="0" y="0"/>
            <a:chExt cx="1045532" cy="408304"/>
          </a:xfrm>
        </p:grpSpPr>
        <p:sp>
          <p:nvSpPr>
            <p:cNvPr id="42" name="Freeform 45">
              <a:extLst>
                <a:ext uri="{FF2B5EF4-FFF2-40B4-BE49-F238E27FC236}">
                  <a16:creationId xmlns:a16="http://schemas.microsoft.com/office/drawing/2014/main" id="{63C1A307-B5BF-42F3-8549-5545953C387A}"/>
                </a:ext>
              </a:extLst>
            </p:cNvPr>
            <p:cNvSpPr/>
            <p:nvPr/>
          </p:nvSpPr>
          <p:spPr>
            <a:xfrm>
              <a:off x="0" y="0"/>
              <a:ext cx="1045532" cy="408304"/>
            </a:xfrm>
            <a:custGeom>
              <a:avLst/>
              <a:gdLst/>
              <a:ahLst/>
              <a:cxnLst/>
              <a:rect l="l" t="t" r="r" b="b"/>
              <a:pathLst>
                <a:path w="1045532" h="408304">
                  <a:moveTo>
                    <a:pt x="44855" y="0"/>
                  </a:moveTo>
                  <a:lnTo>
                    <a:pt x="1000677" y="0"/>
                  </a:lnTo>
                  <a:cubicBezTo>
                    <a:pt x="1012573" y="0"/>
                    <a:pt x="1023982" y="4726"/>
                    <a:pt x="1032394" y="13138"/>
                  </a:cubicBezTo>
                  <a:cubicBezTo>
                    <a:pt x="1040806" y="21550"/>
                    <a:pt x="1045532" y="32959"/>
                    <a:pt x="1045532" y="44855"/>
                  </a:cubicBezTo>
                  <a:lnTo>
                    <a:pt x="1045532" y="363449"/>
                  </a:lnTo>
                  <a:cubicBezTo>
                    <a:pt x="1045532" y="375345"/>
                    <a:pt x="1040806" y="386754"/>
                    <a:pt x="1032394" y="395166"/>
                  </a:cubicBezTo>
                  <a:cubicBezTo>
                    <a:pt x="1023982" y="403578"/>
                    <a:pt x="1012573" y="408304"/>
                    <a:pt x="1000677" y="408304"/>
                  </a:cubicBezTo>
                  <a:lnTo>
                    <a:pt x="44855" y="408304"/>
                  </a:lnTo>
                  <a:cubicBezTo>
                    <a:pt x="20082" y="408304"/>
                    <a:pt x="0" y="388221"/>
                    <a:pt x="0" y="363449"/>
                  </a:cubicBezTo>
                  <a:lnTo>
                    <a:pt x="0" y="44855"/>
                  </a:lnTo>
                  <a:cubicBezTo>
                    <a:pt x="0" y="32959"/>
                    <a:pt x="4726" y="21550"/>
                    <a:pt x="13138" y="13138"/>
                  </a:cubicBezTo>
                  <a:cubicBezTo>
                    <a:pt x="21550" y="4726"/>
                    <a:pt x="32959" y="0"/>
                    <a:pt x="44855" y="0"/>
                  </a:cubicBezTo>
                  <a:close/>
                </a:path>
              </a:pathLst>
            </a:custGeom>
            <a:solidFill>
              <a:srgbClr val="000000">
                <a:alpha val="0"/>
              </a:srgbClr>
            </a:solidFill>
            <a:ln w="66675" cap="rnd">
              <a:solidFill>
                <a:srgbClr val="FFE012"/>
              </a:solidFill>
              <a:prstDash val="solid"/>
              <a:round/>
            </a:ln>
          </p:spPr>
        </p:sp>
        <p:sp>
          <p:nvSpPr>
            <p:cNvPr id="43" name="TextBox 46">
              <a:extLst>
                <a:ext uri="{FF2B5EF4-FFF2-40B4-BE49-F238E27FC236}">
                  <a16:creationId xmlns:a16="http://schemas.microsoft.com/office/drawing/2014/main" id="{21900E5E-373A-44CB-8126-3A75FB1C03B6}"/>
                </a:ext>
              </a:extLst>
            </p:cNvPr>
            <p:cNvSpPr txBox="1"/>
            <p:nvPr/>
          </p:nvSpPr>
          <p:spPr>
            <a:xfrm>
              <a:off x="0" y="-38100"/>
              <a:ext cx="1045532" cy="446404"/>
            </a:xfrm>
            <a:prstGeom prst="rect">
              <a:avLst/>
            </a:prstGeom>
          </p:spPr>
          <p:txBody>
            <a:bodyPr lIns="50800" tIns="50800" rIns="50800" bIns="50800" rtlCol="0" anchor="ctr"/>
            <a:lstStyle/>
            <a:p>
              <a:pPr algn="ctr">
                <a:lnSpc>
                  <a:spcPts val="2659"/>
                </a:lnSpc>
              </a:pPr>
              <a:endParaRPr/>
            </a:p>
          </p:txBody>
        </p:sp>
      </p:grpSp>
      <p:grpSp>
        <p:nvGrpSpPr>
          <p:cNvPr id="44" name="Group 16">
            <a:extLst>
              <a:ext uri="{FF2B5EF4-FFF2-40B4-BE49-F238E27FC236}">
                <a16:creationId xmlns:a16="http://schemas.microsoft.com/office/drawing/2014/main" id="{AC7ED175-5CBE-4D4E-98C1-BF7C1DBB2593}"/>
              </a:ext>
            </a:extLst>
          </p:cNvPr>
          <p:cNvGrpSpPr/>
          <p:nvPr/>
        </p:nvGrpSpPr>
        <p:grpSpPr>
          <a:xfrm rot="-5400000">
            <a:off x="5043103" y="-589888"/>
            <a:ext cx="121666" cy="8988675"/>
            <a:chOff x="0" y="0"/>
            <a:chExt cx="32044" cy="2869496"/>
          </a:xfrm>
        </p:grpSpPr>
        <p:sp>
          <p:nvSpPr>
            <p:cNvPr id="45" name="Freeform 17">
              <a:extLst>
                <a:ext uri="{FF2B5EF4-FFF2-40B4-BE49-F238E27FC236}">
                  <a16:creationId xmlns:a16="http://schemas.microsoft.com/office/drawing/2014/main" id="{052765D9-D1F5-4680-9102-D16A0550B189}"/>
                </a:ext>
              </a:extLst>
            </p:cNvPr>
            <p:cNvSpPr/>
            <p:nvPr/>
          </p:nvSpPr>
          <p:spPr>
            <a:xfrm>
              <a:off x="0" y="0"/>
              <a:ext cx="32044" cy="2869496"/>
            </a:xfrm>
            <a:custGeom>
              <a:avLst/>
              <a:gdLst/>
              <a:ahLst/>
              <a:cxnLst/>
              <a:rect l="l" t="t" r="r" b="b"/>
              <a:pathLst>
                <a:path w="32044" h="2869496">
                  <a:moveTo>
                    <a:pt x="0" y="0"/>
                  </a:moveTo>
                  <a:lnTo>
                    <a:pt x="32044" y="0"/>
                  </a:lnTo>
                  <a:lnTo>
                    <a:pt x="32044" y="2869496"/>
                  </a:lnTo>
                  <a:lnTo>
                    <a:pt x="0" y="2869496"/>
                  </a:lnTo>
                  <a:close/>
                </a:path>
              </a:pathLst>
            </a:custGeom>
            <a:gradFill rotWithShape="1">
              <a:gsLst>
                <a:gs pos="0">
                  <a:srgbClr val="E2C507">
                    <a:alpha val="0"/>
                  </a:srgbClr>
                </a:gs>
                <a:gs pos="50000">
                  <a:srgbClr val="E2C507">
                    <a:alpha val="100000"/>
                  </a:srgbClr>
                </a:gs>
                <a:gs pos="100000">
                  <a:srgbClr val="E2C507">
                    <a:alpha val="0"/>
                  </a:srgbClr>
                </a:gs>
              </a:gsLst>
              <a:lin ang="5400000"/>
            </a:gradFill>
          </p:spPr>
        </p:sp>
        <p:sp>
          <p:nvSpPr>
            <p:cNvPr id="46" name="TextBox 18">
              <a:extLst>
                <a:ext uri="{FF2B5EF4-FFF2-40B4-BE49-F238E27FC236}">
                  <a16:creationId xmlns:a16="http://schemas.microsoft.com/office/drawing/2014/main" id="{9F97AD58-A4D0-4A97-9FEF-B96C55B1B1E7}"/>
                </a:ext>
              </a:extLst>
            </p:cNvPr>
            <p:cNvSpPr txBox="1"/>
            <p:nvPr/>
          </p:nvSpPr>
          <p:spPr>
            <a:xfrm>
              <a:off x="0" y="-38100"/>
              <a:ext cx="32044" cy="2907596"/>
            </a:xfrm>
            <a:prstGeom prst="rect">
              <a:avLst/>
            </a:prstGeom>
          </p:spPr>
          <p:txBody>
            <a:bodyPr lIns="50800" tIns="50800" rIns="50800" bIns="50800" rtlCol="0" anchor="ctr"/>
            <a:lstStyle/>
            <a:p>
              <a:pPr algn="ctr">
                <a:lnSpc>
                  <a:spcPts val="2659"/>
                </a:lnSpc>
              </a:pPr>
              <a:endParaRPr/>
            </a:p>
          </p:txBody>
        </p:sp>
      </p:grpSp>
      <p:sp>
        <p:nvSpPr>
          <p:cNvPr id="47" name="TextBox 46">
            <a:extLst>
              <a:ext uri="{FF2B5EF4-FFF2-40B4-BE49-F238E27FC236}">
                <a16:creationId xmlns:a16="http://schemas.microsoft.com/office/drawing/2014/main" id="{358502D4-95A8-43CF-A7F1-2E9A98CF54FD}"/>
              </a:ext>
            </a:extLst>
          </p:cNvPr>
          <p:cNvSpPr txBox="1"/>
          <p:nvPr/>
        </p:nvSpPr>
        <p:spPr>
          <a:xfrm>
            <a:off x="1783947" y="3181984"/>
            <a:ext cx="6639977" cy="646331"/>
          </a:xfrm>
          <a:prstGeom prst="rect">
            <a:avLst/>
          </a:prstGeom>
          <a:noFill/>
        </p:spPr>
        <p:txBody>
          <a:bodyPr wrap="square" rtlCol="0">
            <a:spAutoFit/>
          </a:bodyPr>
          <a:lstStyle/>
          <a:p>
            <a:pPr algn="ctr"/>
            <a:r>
              <a:rPr lang="en-US" sz="3600" b="1" dirty="0">
                <a:solidFill>
                  <a:srgbClr val="FFE012"/>
                </a:solidFill>
                <a:latin typeface="Book Antiqua" panose="02040602050305030304" pitchFamily="18" charset="0"/>
              </a:rPr>
              <a:t>Challenges or Pain Points</a:t>
            </a:r>
            <a:endParaRPr lang="en-IN" sz="3600" b="1" dirty="0">
              <a:solidFill>
                <a:srgbClr val="FFE012"/>
              </a:solidFill>
              <a:latin typeface="Book Antiqua" panose="02040602050305030304" pitchFamily="18" charset="0"/>
            </a:endParaRPr>
          </a:p>
        </p:txBody>
      </p:sp>
      <p:sp>
        <p:nvSpPr>
          <p:cNvPr id="48" name="TextBox 47">
            <a:extLst>
              <a:ext uri="{FF2B5EF4-FFF2-40B4-BE49-F238E27FC236}">
                <a16:creationId xmlns:a16="http://schemas.microsoft.com/office/drawing/2014/main" id="{C14BC323-46AB-4E37-827A-DB69A33709E5}"/>
              </a:ext>
            </a:extLst>
          </p:cNvPr>
          <p:cNvSpPr txBox="1"/>
          <p:nvPr/>
        </p:nvSpPr>
        <p:spPr>
          <a:xfrm>
            <a:off x="9791701" y="5938994"/>
            <a:ext cx="6639977" cy="646331"/>
          </a:xfrm>
          <a:prstGeom prst="rect">
            <a:avLst/>
          </a:prstGeom>
          <a:noFill/>
        </p:spPr>
        <p:txBody>
          <a:bodyPr wrap="square" rtlCol="0">
            <a:spAutoFit/>
          </a:bodyPr>
          <a:lstStyle/>
          <a:p>
            <a:pPr algn="ctr"/>
            <a:r>
              <a:rPr lang="en-US" sz="3600" b="1" dirty="0">
                <a:solidFill>
                  <a:srgbClr val="FFE012"/>
                </a:solidFill>
                <a:latin typeface="Book Antiqua" panose="02040602050305030304" pitchFamily="18" charset="0"/>
              </a:rPr>
              <a:t>Opportunities for </a:t>
            </a:r>
            <a:r>
              <a:rPr lang="en-US" sz="3600" b="1" dirty="0" err="1">
                <a:solidFill>
                  <a:srgbClr val="FFE012"/>
                </a:solidFill>
                <a:latin typeface="Book Antiqua" panose="02040602050305030304" pitchFamily="18" charset="0"/>
              </a:rPr>
              <a:t>EduAnimate</a:t>
            </a:r>
            <a:endParaRPr lang="en-IN" sz="3600" b="1" dirty="0">
              <a:solidFill>
                <a:srgbClr val="FFE012"/>
              </a:solidFill>
              <a:latin typeface="Book Antiqua" panose="02040602050305030304" pitchFamily="18" charset="0"/>
            </a:endParaRPr>
          </a:p>
        </p:txBody>
      </p:sp>
      <p:grpSp>
        <p:nvGrpSpPr>
          <p:cNvPr id="49" name="Group 16">
            <a:extLst>
              <a:ext uri="{FF2B5EF4-FFF2-40B4-BE49-F238E27FC236}">
                <a16:creationId xmlns:a16="http://schemas.microsoft.com/office/drawing/2014/main" id="{A82C6E02-A1BE-4257-BA74-6502D9341A18}"/>
              </a:ext>
            </a:extLst>
          </p:cNvPr>
          <p:cNvGrpSpPr/>
          <p:nvPr/>
        </p:nvGrpSpPr>
        <p:grpSpPr>
          <a:xfrm rot="-5400000">
            <a:off x="13110531" y="2180027"/>
            <a:ext cx="121666" cy="8988675"/>
            <a:chOff x="0" y="0"/>
            <a:chExt cx="32044" cy="2869496"/>
          </a:xfrm>
        </p:grpSpPr>
        <p:sp>
          <p:nvSpPr>
            <p:cNvPr id="50" name="Freeform 17">
              <a:extLst>
                <a:ext uri="{FF2B5EF4-FFF2-40B4-BE49-F238E27FC236}">
                  <a16:creationId xmlns:a16="http://schemas.microsoft.com/office/drawing/2014/main" id="{16E1F46B-B954-4DCD-9DC0-B17B3A245572}"/>
                </a:ext>
              </a:extLst>
            </p:cNvPr>
            <p:cNvSpPr/>
            <p:nvPr/>
          </p:nvSpPr>
          <p:spPr>
            <a:xfrm>
              <a:off x="0" y="0"/>
              <a:ext cx="32044" cy="2869496"/>
            </a:xfrm>
            <a:custGeom>
              <a:avLst/>
              <a:gdLst/>
              <a:ahLst/>
              <a:cxnLst/>
              <a:rect l="l" t="t" r="r" b="b"/>
              <a:pathLst>
                <a:path w="32044" h="2869496">
                  <a:moveTo>
                    <a:pt x="0" y="0"/>
                  </a:moveTo>
                  <a:lnTo>
                    <a:pt x="32044" y="0"/>
                  </a:lnTo>
                  <a:lnTo>
                    <a:pt x="32044" y="2869496"/>
                  </a:lnTo>
                  <a:lnTo>
                    <a:pt x="0" y="2869496"/>
                  </a:lnTo>
                  <a:close/>
                </a:path>
              </a:pathLst>
            </a:custGeom>
            <a:gradFill rotWithShape="1">
              <a:gsLst>
                <a:gs pos="0">
                  <a:srgbClr val="E2C507">
                    <a:alpha val="0"/>
                  </a:srgbClr>
                </a:gs>
                <a:gs pos="50000">
                  <a:srgbClr val="E2C507">
                    <a:alpha val="100000"/>
                  </a:srgbClr>
                </a:gs>
                <a:gs pos="100000">
                  <a:srgbClr val="E2C507">
                    <a:alpha val="0"/>
                  </a:srgbClr>
                </a:gs>
              </a:gsLst>
              <a:lin ang="5400000"/>
            </a:gradFill>
          </p:spPr>
        </p:sp>
        <p:sp>
          <p:nvSpPr>
            <p:cNvPr id="51" name="TextBox 18">
              <a:extLst>
                <a:ext uri="{FF2B5EF4-FFF2-40B4-BE49-F238E27FC236}">
                  <a16:creationId xmlns:a16="http://schemas.microsoft.com/office/drawing/2014/main" id="{4E594BB3-7DA0-4545-A1B4-AF76013DA113}"/>
                </a:ext>
              </a:extLst>
            </p:cNvPr>
            <p:cNvSpPr txBox="1"/>
            <p:nvPr/>
          </p:nvSpPr>
          <p:spPr>
            <a:xfrm>
              <a:off x="0" y="-38100"/>
              <a:ext cx="32044" cy="2907596"/>
            </a:xfrm>
            <a:prstGeom prst="rect">
              <a:avLst/>
            </a:prstGeom>
          </p:spPr>
          <p:txBody>
            <a:bodyPr lIns="50800" tIns="50800" rIns="50800" bIns="50800" rtlCol="0" anchor="ctr"/>
            <a:lstStyle/>
            <a:p>
              <a:pPr algn="ctr">
                <a:lnSpc>
                  <a:spcPts val="2659"/>
                </a:lnSpc>
              </a:pPr>
              <a:endParaRPr/>
            </a:p>
          </p:txBody>
        </p:sp>
      </p:grpSp>
      <p:sp>
        <p:nvSpPr>
          <p:cNvPr id="52" name="TextBox 51">
            <a:extLst>
              <a:ext uri="{FF2B5EF4-FFF2-40B4-BE49-F238E27FC236}">
                <a16:creationId xmlns:a16="http://schemas.microsoft.com/office/drawing/2014/main" id="{4DFF4B91-4A31-4671-9B6F-E0EA92FFFA36}"/>
              </a:ext>
            </a:extLst>
          </p:cNvPr>
          <p:cNvSpPr txBox="1"/>
          <p:nvPr/>
        </p:nvSpPr>
        <p:spPr>
          <a:xfrm>
            <a:off x="1102118" y="4058103"/>
            <a:ext cx="7520523" cy="2246769"/>
          </a:xfrm>
          <a:prstGeom prst="rect">
            <a:avLst/>
          </a:prstGeom>
          <a:noFill/>
        </p:spPr>
        <p:txBody>
          <a:bodyPr wrap="square" rtlCol="0">
            <a:spAutoFit/>
          </a:bodyPr>
          <a:lstStyle/>
          <a:p>
            <a:pPr marL="342900" indent="-342900">
              <a:buFont typeface="Courier New" panose="02070309020205020404" pitchFamily="49" charset="0"/>
              <a:buChar char="o"/>
            </a:pPr>
            <a:r>
              <a:rPr lang="en-IN" sz="2800" dirty="0">
                <a:solidFill>
                  <a:schemeClr val="bg1">
                    <a:lumMod val="95000"/>
                  </a:schemeClr>
                </a:solidFill>
              </a:rPr>
              <a:t>Lack of Personalized Learning </a:t>
            </a:r>
          </a:p>
          <a:p>
            <a:pPr marL="342900" indent="-342900">
              <a:buFont typeface="Courier New" panose="02070309020205020404" pitchFamily="49" charset="0"/>
              <a:buChar char="o"/>
            </a:pPr>
            <a:r>
              <a:rPr lang="en-IN" sz="2800" dirty="0">
                <a:solidFill>
                  <a:schemeClr val="bg1">
                    <a:lumMod val="95000"/>
                  </a:schemeClr>
                </a:solidFill>
              </a:rPr>
              <a:t>Static and Text-Heavy Learning Materials</a:t>
            </a:r>
          </a:p>
          <a:p>
            <a:pPr marL="342900" indent="-342900">
              <a:buFont typeface="Courier New" panose="02070309020205020404" pitchFamily="49" charset="0"/>
              <a:buChar char="o"/>
            </a:pPr>
            <a:r>
              <a:rPr lang="en-IN" sz="2800" dirty="0">
                <a:solidFill>
                  <a:schemeClr val="bg1">
                    <a:lumMod val="95000"/>
                  </a:schemeClr>
                </a:solidFill>
              </a:rPr>
              <a:t>Low Engagement</a:t>
            </a:r>
          </a:p>
          <a:p>
            <a:pPr marL="342900" indent="-342900">
              <a:buFont typeface="Courier New" panose="02070309020205020404" pitchFamily="49" charset="0"/>
              <a:buChar char="o"/>
            </a:pPr>
            <a:r>
              <a:rPr lang="en-IN" sz="2800" dirty="0">
                <a:solidFill>
                  <a:schemeClr val="bg1">
                    <a:lumMod val="95000"/>
                  </a:schemeClr>
                </a:solidFill>
              </a:rPr>
              <a:t>Teacher/Educator/Instructor  Workload</a:t>
            </a:r>
          </a:p>
          <a:p>
            <a:pPr marL="342900" indent="-342900">
              <a:buFont typeface="Courier New" panose="02070309020205020404" pitchFamily="49" charset="0"/>
              <a:buChar char="o"/>
            </a:pPr>
            <a:r>
              <a:rPr lang="en-IN" sz="2800" dirty="0">
                <a:solidFill>
                  <a:schemeClr val="bg1">
                    <a:lumMod val="95000"/>
                  </a:schemeClr>
                </a:solidFill>
              </a:rPr>
              <a:t>Cost Constraints</a:t>
            </a:r>
          </a:p>
        </p:txBody>
      </p:sp>
      <p:sp>
        <p:nvSpPr>
          <p:cNvPr id="53" name="TextBox 52">
            <a:extLst>
              <a:ext uri="{FF2B5EF4-FFF2-40B4-BE49-F238E27FC236}">
                <a16:creationId xmlns:a16="http://schemas.microsoft.com/office/drawing/2014/main" id="{9375AD73-E8F3-4BD4-8E91-B9D941C7B773}"/>
              </a:ext>
            </a:extLst>
          </p:cNvPr>
          <p:cNvSpPr txBox="1"/>
          <p:nvPr/>
        </p:nvSpPr>
        <p:spPr>
          <a:xfrm>
            <a:off x="9143998" y="6801031"/>
            <a:ext cx="7520523" cy="2246769"/>
          </a:xfrm>
          <a:prstGeom prst="rect">
            <a:avLst/>
          </a:prstGeom>
          <a:noFill/>
        </p:spPr>
        <p:txBody>
          <a:bodyPr wrap="square" rtlCol="0">
            <a:spAutoFit/>
          </a:bodyPr>
          <a:lstStyle/>
          <a:p>
            <a:pPr marL="342900" indent="-342900">
              <a:buFont typeface="Courier New" panose="02070309020205020404" pitchFamily="49" charset="0"/>
              <a:buChar char="o"/>
            </a:pPr>
            <a:r>
              <a:rPr lang="en-US" sz="2800" dirty="0">
                <a:solidFill>
                  <a:schemeClr val="bg1">
                    <a:lumMod val="95000"/>
                  </a:schemeClr>
                </a:solidFill>
              </a:rPr>
              <a:t>Adaptive Animated Content</a:t>
            </a:r>
          </a:p>
          <a:p>
            <a:pPr marL="342900" indent="-342900">
              <a:buFont typeface="Courier New" panose="02070309020205020404" pitchFamily="49" charset="0"/>
              <a:buChar char="o"/>
            </a:pPr>
            <a:r>
              <a:rPr lang="en-US" sz="2800" dirty="0">
                <a:solidFill>
                  <a:schemeClr val="bg1">
                    <a:lumMod val="95000"/>
                  </a:schemeClr>
                </a:solidFill>
              </a:rPr>
              <a:t>24/7 Availability and Device Compatibility</a:t>
            </a:r>
          </a:p>
          <a:p>
            <a:pPr marL="342900" indent="-342900">
              <a:buFont typeface="Courier New" panose="02070309020205020404" pitchFamily="49" charset="0"/>
              <a:buChar char="o"/>
            </a:pPr>
            <a:r>
              <a:rPr lang="en-US" sz="2800" dirty="0">
                <a:solidFill>
                  <a:schemeClr val="bg1">
                    <a:lumMod val="95000"/>
                  </a:schemeClr>
                </a:solidFill>
              </a:rPr>
              <a:t>Collaborative Learning</a:t>
            </a:r>
          </a:p>
          <a:p>
            <a:pPr marL="342900" indent="-342900">
              <a:buFont typeface="Courier New" panose="02070309020205020404" pitchFamily="49" charset="0"/>
              <a:buChar char="o"/>
            </a:pPr>
            <a:r>
              <a:rPr lang="en-US" sz="2800" dirty="0">
                <a:solidFill>
                  <a:schemeClr val="bg1">
                    <a:lumMod val="95000"/>
                  </a:schemeClr>
                </a:solidFill>
              </a:rPr>
              <a:t>Automated Content Creation</a:t>
            </a:r>
          </a:p>
          <a:p>
            <a:pPr marL="342900" indent="-342900">
              <a:buFont typeface="Courier New" panose="02070309020205020404" pitchFamily="49" charset="0"/>
              <a:buChar char="o"/>
            </a:pPr>
            <a:r>
              <a:rPr lang="en-US" sz="2800" dirty="0">
                <a:solidFill>
                  <a:schemeClr val="bg1">
                    <a:lumMod val="95000"/>
                  </a:schemeClr>
                </a:solidFill>
              </a:rPr>
              <a:t>Scalability and Affordable Access </a:t>
            </a:r>
            <a:endParaRPr lang="en-IN" sz="2800" dirty="0">
              <a:solidFill>
                <a:schemeClr val="bg1">
                  <a:lumMod val="95000"/>
                </a:schemeClr>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rgbClr val="020D47">
                <a:alpha val="100000"/>
              </a:srgbClr>
            </a:gs>
            <a:gs pos="100000">
              <a:srgbClr val="020D47">
                <a:alpha val="100000"/>
              </a:srgbClr>
            </a:gs>
          </a:gsLst>
          <a:lin ang="0"/>
        </a:gradFill>
        <a:effectLst/>
      </p:bgPr>
    </p:bg>
    <p:spTree>
      <p:nvGrpSpPr>
        <p:cNvPr id="1" name=""/>
        <p:cNvGrpSpPr/>
        <p:nvPr/>
      </p:nvGrpSpPr>
      <p:grpSpPr>
        <a:xfrm>
          <a:off x="0" y="0"/>
          <a:ext cx="0" cy="0"/>
          <a:chOff x="0" y="0"/>
          <a:chExt cx="0" cy="0"/>
        </a:xfrm>
      </p:grpSpPr>
      <p:sp>
        <p:nvSpPr>
          <p:cNvPr id="2" name="TextBox 2"/>
          <p:cNvSpPr txBox="1"/>
          <p:nvPr/>
        </p:nvSpPr>
        <p:spPr>
          <a:xfrm>
            <a:off x="3464274" y="280305"/>
            <a:ext cx="11359450" cy="1802622"/>
          </a:xfrm>
          <a:prstGeom prst="rect">
            <a:avLst/>
          </a:prstGeom>
        </p:spPr>
        <p:txBody>
          <a:bodyPr lIns="0" tIns="0" rIns="0" bIns="0" rtlCol="0" anchor="t">
            <a:spAutoFit/>
          </a:bodyPr>
          <a:lstStyle/>
          <a:p>
            <a:pPr algn="ctr">
              <a:lnSpc>
                <a:spcPts val="6807"/>
              </a:lnSpc>
            </a:pPr>
            <a:r>
              <a:rPr lang="en-US" sz="6188" b="1" dirty="0">
                <a:solidFill>
                  <a:srgbClr val="FFE012"/>
                </a:solidFill>
                <a:latin typeface="Poppins Bold"/>
                <a:ea typeface="Poppins Bold"/>
                <a:cs typeface="Poppins Bold"/>
                <a:sym typeface="Poppins Bold"/>
              </a:rPr>
              <a:t>Preliminary Solution Concept</a:t>
            </a:r>
          </a:p>
        </p:txBody>
      </p:sp>
      <p:grpSp>
        <p:nvGrpSpPr>
          <p:cNvPr id="4" name="Group 4"/>
          <p:cNvGrpSpPr/>
          <p:nvPr/>
        </p:nvGrpSpPr>
        <p:grpSpPr>
          <a:xfrm>
            <a:off x="-1406875" y="-2093072"/>
            <a:ext cx="4871150" cy="4186145"/>
            <a:chOff x="0" y="0"/>
            <a:chExt cx="812800" cy="698500"/>
          </a:xfrm>
        </p:grpSpPr>
        <p:sp>
          <p:nvSpPr>
            <p:cNvPr id="5" name="Freeform 5"/>
            <p:cNvSpPr/>
            <p:nvPr/>
          </p:nvSpPr>
          <p:spPr>
            <a:xfrm>
              <a:off x="8851" y="0"/>
              <a:ext cx="795099" cy="698500"/>
            </a:xfrm>
            <a:custGeom>
              <a:avLst/>
              <a:gdLst/>
              <a:ahLst/>
              <a:cxnLst/>
              <a:rect l="l" t="t" r="r" b="b"/>
              <a:pathLst>
                <a:path w="795099" h="698500">
                  <a:moveTo>
                    <a:pt x="780770" y="389089"/>
                  </a:moveTo>
                  <a:lnTo>
                    <a:pt x="623928" y="658661"/>
                  </a:lnTo>
                  <a:cubicBezTo>
                    <a:pt x="609577" y="683326"/>
                    <a:pt x="583194" y="698500"/>
                    <a:pt x="554658" y="698500"/>
                  </a:cubicBezTo>
                  <a:lnTo>
                    <a:pt x="240440" y="698500"/>
                  </a:lnTo>
                  <a:cubicBezTo>
                    <a:pt x="211904" y="698500"/>
                    <a:pt x="185521" y="683326"/>
                    <a:pt x="171170" y="658661"/>
                  </a:cubicBezTo>
                  <a:lnTo>
                    <a:pt x="14328" y="389089"/>
                  </a:lnTo>
                  <a:cubicBezTo>
                    <a:pt x="0" y="364462"/>
                    <a:pt x="0" y="334038"/>
                    <a:pt x="14328" y="309411"/>
                  </a:cubicBezTo>
                  <a:lnTo>
                    <a:pt x="171170" y="39839"/>
                  </a:lnTo>
                  <a:cubicBezTo>
                    <a:pt x="185521" y="15174"/>
                    <a:pt x="211904" y="0"/>
                    <a:pt x="240440" y="0"/>
                  </a:cubicBezTo>
                  <a:lnTo>
                    <a:pt x="554658" y="0"/>
                  </a:lnTo>
                  <a:cubicBezTo>
                    <a:pt x="583194" y="0"/>
                    <a:pt x="609577" y="15174"/>
                    <a:pt x="623928" y="39839"/>
                  </a:cubicBezTo>
                  <a:lnTo>
                    <a:pt x="780770" y="309411"/>
                  </a:lnTo>
                  <a:cubicBezTo>
                    <a:pt x="795098" y="334038"/>
                    <a:pt x="795098" y="364462"/>
                    <a:pt x="780770" y="389089"/>
                  </a:cubicBezTo>
                  <a:close/>
                </a:path>
              </a:pathLst>
            </a:custGeom>
            <a:solidFill>
              <a:srgbClr val="E2C507"/>
            </a:solidFill>
          </p:spPr>
          <p:txBody>
            <a:bodyPr/>
            <a:lstStyle/>
            <a:p>
              <a:endParaRPr lang="en-IN" dirty="0"/>
            </a:p>
          </p:txBody>
        </p:sp>
        <p:sp>
          <p:nvSpPr>
            <p:cNvPr id="6" name="TextBox 6"/>
            <p:cNvSpPr txBox="1"/>
            <p:nvPr/>
          </p:nvSpPr>
          <p:spPr>
            <a:xfrm>
              <a:off x="114300" y="-38100"/>
              <a:ext cx="584200" cy="736600"/>
            </a:xfrm>
            <a:prstGeom prst="rect">
              <a:avLst/>
            </a:prstGeom>
          </p:spPr>
          <p:txBody>
            <a:bodyPr lIns="50800" tIns="50800" rIns="50800" bIns="50800" rtlCol="0" anchor="ctr"/>
            <a:lstStyle/>
            <a:p>
              <a:pPr algn="ctr">
                <a:lnSpc>
                  <a:spcPts val="2659"/>
                </a:lnSpc>
              </a:pPr>
              <a:endParaRPr/>
            </a:p>
          </p:txBody>
        </p:sp>
      </p:grpSp>
      <p:grpSp>
        <p:nvGrpSpPr>
          <p:cNvPr id="7" name="Group 7"/>
          <p:cNvGrpSpPr/>
          <p:nvPr/>
        </p:nvGrpSpPr>
        <p:grpSpPr>
          <a:xfrm>
            <a:off x="14823725" y="-2093072"/>
            <a:ext cx="4871150" cy="4186145"/>
            <a:chOff x="0" y="0"/>
            <a:chExt cx="812800" cy="698500"/>
          </a:xfrm>
        </p:grpSpPr>
        <p:sp>
          <p:nvSpPr>
            <p:cNvPr id="8" name="Freeform 8"/>
            <p:cNvSpPr/>
            <p:nvPr/>
          </p:nvSpPr>
          <p:spPr>
            <a:xfrm>
              <a:off x="8851" y="0"/>
              <a:ext cx="795099" cy="698500"/>
            </a:xfrm>
            <a:custGeom>
              <a:avLst/>
              <a:gdLst/>
              <a:ahLst/>
              <a:cxnLst/>
              <a:rect l="l" t="t" r="r" b="b"/>
              <a:pathLst>
                <a:path w="795099" h="698500">
                  <a:moveTo>
                    <a:pt x="780770" y="389089"/>
                  </a:moveTo>
                  <a:lnTo>
                    <a:pt x="623928" y="658661"/>
                  </a:lnTo>
                  <a:cubicBezTo>
                    <a:pt x="609577" y="683326"/>
                    <a:pt x="583194" y="698500"/>
                    <a:pt x="554658" y="698500"/>
                  </a:cubicBezTo>
                  <a:lnTo>
                    <a:pt x="240440" y="698500"/>
                  </a:lnTo>
                  <a:cubicBezTo>
                    <a:pt x="211904" y="698500"/>
                    <a:pt x="185521" y="683326"/>
                    <a:pt x="171170" y="658661"/>
                  </a:cubicBezTo>
                  <a:lnTo>
                    <a:pt x="14328" y="389089"/>
                  </a:lnTo>
                  <a:cubicBezTo>
                    <a:pt x="0" y="364462"/>
                    <a:pt x="0" y="334038"/>
                    <a:pt x="14328" y="309411"/>
                  </a:cubicBezTo>
                  <a:lnTo>
                    <a:pt x="171170" y="39839"/>
                  </a:lnTo>
                  <a:cubicBezTo>
                    <a:pt x="185521" y="15174"/>
                    <a:pt x="211904" y="0"/>
                    <a:pt x="240440" y="0"/>
                  </a:cubicBezTo>
                  <a:lnTo>
                    <a:pt x="554658" y="0"/>
                  </a:lnTo>
                  <a:cubicBezTo>
                    <a:pt x="583194" y="0"/>
                    <a:pt x="609577" y="15174"/>
                    <a:pt x="623928" y="39839"/>
                  </a:cubicBezTo>
                  <a:lnTo>
                    <a:pt x="780770" y="309411"/>
                  </a:lnTo>
                  <a:cubicBezTo>
                    <a:pt x="795098" y="334038"/>
                    <a:pt x="795098" y="364462"/>
                    <a:pt x="780770" y="389089"/>
                  </a:cubicBezTo>
                  <a:close/>
                </a:path>
              </a:pathLst>
            </a:custGeom>
            <a:solidFill>
              <a:srgbClr val="E2C507"/>
            </a:solidFill>
          </p:spPr>
        </p:sp>
        <p:sp>
          <p:nvSpPr>
            <p:cNvPr id="9" name="TextBox 9"/>
            <p:cNvSpPr txBox="1"/>
            <p:nvPr/>
          </p:nvSpPr>
          <p:spPr>
            <a:xfrm>
              <a:off x="114300" y="-38100"/>
              <a:ext cx="584200" cy="736600"/>
            </a:xfrm>
            <a:prstGeom prst="rect">
              <a:avLst/>
            </a:prstGeom>
          </p:spPr>
          <p:txBody>
            <a:bodyPr lIns="50800" tIns="50800" rIns="50800" bIns="50800" rtlCol="0" anchor="ctr"/>
            <a:lstStyle/>
            <a:p>
              <a:pPr algn="ctr">
                <a:lnSpc>
                  <a:spcPts val="2659"/>
                </a:lnSpc>
              </a:pPr>
              <a:endParaRPr/>
            </a:p>
          </p:txBody>
        </p:sp>
      </p:grpSp>
      <p:grpSp>
        <p:nvGrpSpPr>
          <p:cNvPr id="10" name="Group 10"/>
          <p:cNvGrpSpPr/>
          <p:nvPr/>
        </p:nvGrpSpPr>
        <p:grpSpPr>
          <a:xfrm>
            <a:off x="1193409" y="1028700"/>
            <a:ext cx="2026931" cy="1741894"/>
            <a:chOff x="0" y="0"/>
            <a:chExt cx="812800" cy="698500"/>
          </a:xfrm>
        </p:grpSpPr>
        <p:sp>
          <p:nvSpPr>
            <p:cNvPr id="11" name="Freeform 11"/>
            <p:cNvSpPr/>
            <p:nvPr/>
          </p:nvSpPr>
          <p:spPr>
            <a:xfrm>
              <a:off x="11002" y="0"/>
              <a:ext cx="790797" cy="698500"/>
            </a:xfrm>
            <a:custGeom>
              <a:avLst/>
              <a:gdLst/>
              <a:ahLst/>
              <a:cxnLst/>
              <a:rect l="l" t="t" r="r" b="b"/>
              <a:pathLst>
                <a:path w="790797" h="698500">
                  <a:moveTo>
                    <a:pt x="772986" y="398771"/>
                  </a:moveTo>
                  <a:lnTo>
                    <a:pt x="627410" y="648979"/>
                  </a:lnTo>
                  <a:cubicBezTo>
                    <a:pt x="609572" y="679639"/>
                    <a:pt x="576776" y="698500"/>
                    <a:pt x="541305" y="698500"/>
                  </a:cubicBezTo>
                  <a:lnTo>
                    <a:pt x="249491" y="698500"/>
                  </a:lnTo>
                  <a:cubicBezTo>
                    <a:pt x="214020" y="698500"/>
                    <a:pt x="181224" y="679639"/>
                    <a:pt x="163386" y="648979"/>
                  </a:cubicBezTo>
                  <a:lnTo>
                    <a:pt x="17810" y="398771"/>
                  </a:lnTo>
                  <a:cubicBezTo>
                    <a:pt x="0" y="368159"/>
                    <a:pt x="0" y="330341"/>
                    <a:pt x="17810" y="299729"/>
                  </a:cubicBezTo>
                  <a:lnTo>
                    <a:pt x="163386" y="49521"/>
                  </a:lnTo>
                  <a:cubicBezTo>
                    <a:pt x="181224" y="18861"/>
                    <a:pt x="214020" y="0"/>
                    <a:pt x="249491" y="0"/>
                  </a:cubicBezTo>
                  <a:lnTo>
                    <a:pt x="541305" y="0"/>
                  </a:lnTo>
                  <a:cubicBezTo>
                    <a:pt x="576776" y="0"/>
                    <a:pt x="609572" y="18861"/>
                    <a:pt x="627410" y="49521"/>
                  </a:cubicBezTo>
                  <a:lnTo>
                    <a:pt x="772986" y="299729"/>
                  </a:lnTo>
                  <a:cubicBezTo>
                    <a:pt x="790796" y="330341"/>
                    <a:pt x="790796" y="368159"/>
                    <a:pt x="772986" y="398771"/>
                  </a:cubicBezTo>
                  <a:close/>
                </a:path>
              </a:pathLst>
            </a:custGeom>
            <a:solidFill>
              <a:srgbClr val="000000">
                <a:alpha val="0"/>
              </a:srgbClr>
            </a:solidFill>
            <a:ln w="57150" cap="sq">
              <a:solidFill>
                <a:srgbClr val="FFFFFF"/>
              </a:solidFill>
              <a:prstDash val="solid"/>
              <a:miter/>
            </a:ln>
          </p:spPr>
        </p:sp>
        <p:sp>
          <p:nvSpPr>
            <p:cNvPr id="12" name="TextBox 12"/>
            <p:cNvSpPr txBox="1"/>
            <p:nvPr/>
          </p:nvSpPr>
          <p:spPr>
            <a:xfrm>
              <a:off x="114300" y="-38100"/>
              <a:ext cx="584200" cy="736600"/>
            </a:xfrm>
            <a:prstGeom prst="rect">
              <a:avLst/>
            </a:prstGeom>
          </p:spPr>
          <p:txBody>
            <a:bodyPr lIns="50800" tIns="50800" rIns="50800" bIns="50800" rtlCol="0" anchor="ctr"/>
            <a:lstStyle/>
            <a:p>
              <a:pPr algn="ctr">
                <a:lnSpc>
                  <a:spcPts val="2659"/>
                </a:lnSpc>
              </a:pPr>
              <a:endParaRPr/>
            </a:p>
          </p:txBody>
        </p:sp>
      </p:grpSp>
      <p:grpSp>
        <p:nvGrpSpPr>
          <p:cNvPr id="13" name="Group 13"/>
          <p:cNvGrpSpPr/>
          <p:nvPr/>
        </p:nvGrpSpPr>
        <p:grpSpPr>
          <a:xfrm>
            <a:off x="15071771" y="1028700"/>
            <a:ext cx="2026931" cy="1741894"/>
            <a:chOff x="0" y="0"/>
            <a:chExt cx="812800" cy="698500"/>
          </a:xfrm>
        </p:grpSpPr>
        <p:sp>
          <p:nvSpPr>
            <p:cNvPr id="14" name="Freeform 14"/>
            <p:cNvSpPr/>
            <p:nvPr/>
          </p:nvSpPr>
          <p:spPr>
            <a:xfrm>
              <a:off x="11002" y="0"/>
              <a:ext cx="790797" cy="698500"/>
            </a:xfrm>
            <a:custGeom>
              <a:avLst/>
              <a:gdLst/>
              <a:ahLst/>
              <a:cxnLst/>
              <a:rect l="l" t="t" r="r" b="b"/>
              <a:pathLst>
                <a:path w="790797" h="698500">
                  <a:moveTo>
                    <a:pt x="772986" y="398771"/>
                  </a:moveTo>
                  <a:lnTo>
                    <a:pt x="627410" y="648979"/>
                  </a:lnTo>
                  <a:cubicBezTo>
                    <a:pt x="609572" y="679639"/>
                    <a:pt x="576776" y="698500"/>
                    <a:pt x="541305" y="698500"/>
                  </a:cubicBezTo>
                  <a:lnTo>
                    <a:pt x="249491" y="698500"/>
                  </a:lnTo>
                  <a:cubicBezTo>
                    <a:pt x="214020" y="698500"/>
                    <a:pt x="181224" y="679639"/>
                    <a:pt x="163386" y="648979"/>
                  </a:cubicBezTo>
                  <a:lnTo>
                    <a:pt x="17810" y="398771"/>
                  </a:lnTo>
                  <a:cubicBezTo>
                    <a:pt x="0" y="368159"/>
                    <a:pt x="0" y="330341"/>
                    <a:pt x="17810" y="299729"/>
                  </a:cubicBezTo>
                  <a:lnTo>
                    <a:pt x="163386" y="49521"/>
                  </a:lnTo>
                  <a:cubicBezTo>
                    <a:pt x="181224" y="18861"/>
                    <a:pt x="214020" y="0"/>
                    <a:pt x="249491" y="0"/>
                  </a:cubicBezTo>
                  <a:lnTo>
                    <a:pt x="541305" y="0"/>
                  </a:lnTo>
                  <a:cubicBezTo>
                    <a:pt x="576776" y="0"/>
                    <a:pt x="609572" y="18861"/>
                    <a:pt x="627410" y="49521"/>
                  </a:cubicBezTo>
                  <a:lnTo>
                    <a:pt x="772986" y="299729"/>
                  </a:lnTo>
                  <a:cubicBezTo>
                    <a:pt x="790796" y="330341"/>
                    <a:pt x="790796" y="368159"/>
                    <a:pt x="772986" y="398771"/>
                  </a:cubicBezTo>
                  <a:close/>
                </a:path>
              </a:pathLst>
            </a:custGeom>
            <a:solidFill>
              <a:srgbClr val="000000">
                <a:alpha val="0"/>
              </a:srgbClr>
            </a:solidFill>
            <a:ln w="57150" cap="sq">
              <a:solidFill>
                <a:srgbClr val="FFFFFF"/>
              </a:solidFill>
              <a:prstDash val="solid"/>
              <a:miter/>
            </a:ln>
          </p:spPr>
        </p:sp>
        <p:sp>
          <p:nvSpPr>
            <p:cNvPr id="15" name="TextBox 15"/>
            <p:cNvSpPr txBox="1"/>
            <p:nvPr/>
          </p:nvSpPr>
          <p:spPr>
            <a:xfrm>
              <a:off x="114300" y="-38100"/>
              <a:ext cx="584200" cy="736600"/>
            </a:xfrm>
            <a:prstGeom prst="rect">
              <a:avLst/>
            </a:prstGeom>
          </p:spPr>
          <p:txBody>
            <a:bodyPr lIns="50800" tIns="50800" rIns="50800" bIns="50800" rtlCol="0" anchor="ctr"/>
            <a:lstStyle/>
            <a:p>
              <a:pPr algn="ctr">
                <a:lnSpc>
                  <a:spcPts val="2659"/>
                </a:lnSpc>
              </a:pPr>
              <a:endParaRPr/>
            </a:p>
          </p:txBody>
        </p:sp>
      </p:grpSp>
      <p:grpSp>
        <p:nvGrpSpPr>
          <p:cNvPr id="16" name="Group 16"/>
          <p:cNvGrpSpPr/>
          <p:nvPr/>
        </p:nvGrpSpPr>
        <p:grpSpPr>
          <a:xfrm rot="-5400000">
            <a:off x="9083164" y="-3233660"/>
            <a:ext cx="121666" cy="10895119"/>
            <a:chOff x="0" y="0"/>
            <a:chExt cx="32044" cy="2869496"/>
          </a:xfrm>
        </p:grpSpPr>
        <p:sp>
          <p:nvSpPr>
            <p:cNvPr id="17" name="Freeform 17"/>
            <p:cNvSpPr/>
            <p:nvPr/>
          </p:nvSpPr>
          <p:spPr>
            <a:xfrm>
              <a:off x="0" y="0"/>
              <a:ext cx="32044" cy="2869496"/>
            </a:xfrm>
            <a:custGeom>
              <a:avLst/>
              <a:gdLst/>
              <a:ahLst/>
              <a:cxnLst/>
              <a:rect l="l" t="t" r="r" b="b"/>
              <a:pathLst>
                <a:path w="32044" h="2869496">
                  <a:moveTo>
                    <a:pt x="0" y="0"/>
                  </a:moveTo>
                  <a:lnTo>
                    <a:pt x="32044" y="0"/>
                  </a:lnTo>
                  <a:lnTo>
                    <a:pt x="32044" y="2869496"/>
                  </a:lnTo>
                  <a:lnTo>
                    <a:pt x="0" y="2869496"/>
                  </a:lnTo>
                  <a:close/>
                </a:path>
              </a:pathLst>
            </a:custGeom>
            <a:gradFill rotWithShape="1">
              <a:gsLst>
                <a:gs pos="0">
                  <a:srgbClr val="E2C507">
                    <a:alpha val="0"/>
                  </a:srgbClr>
                </a:gs>
                <a:gs pos="50000">
                  <a:srgbClr val="E2C507">
                    <a:alpha val="100000"/>
                  </a:srgbClr>
                </a:gs>
                <a:gs pos="100000">
                  <a:srgbClr val="E2C507">
                    <a:alpha val="0"/>
                  </a:srgbClr>
                </a:gs>
              </a:gsLst>
              <a:lin ang="5400000"/>
            </a:gradFill>
          </p:spPr>
        </p:sp>
        <p:sp>
          <p:nvSpPr>
            <p:cNvPr id="18" name="TextBox 18"/>
            <p:cNvSpPr txBox="1"/>
            <p:nvPr/>
          </p:nvSpPr>
          <p:spPr>
            <a:xfrm>
              <a:off x="0" y="-38100"/>
              <a:ext cx="32044" cy="2907596"/>
            </a:xfrm>
            <a:prstGeom prst="rect">
              <a:avLst/>
            </a:prstGeom>
          </p:spPr>
          <p:txBody>
            <a:bodyPr lIns="50800" tIns="50800" rIns="50800" bIns="50800" rtlCol="0" anchor="ctr"/>
            <a:lstStyle/>
            <a:p>
              <a:pPr algn="ctr">
                <a:lnSpc>
                  <a:spcPts val="2659"/>
                </a:lnSpc>
              </a:pPr>
              <a:endParaRPr/>
            </a:p>
          </p:txBody>
        </p:sp>
      </p:grpSp>
      <p:grpSp>
        <p:nvGrpSpPr>
          <p:cNvPr id="19" name="Group 19"/>
          <p:cNvGrpSpPr/>
          <p:nvPr/>
        </p:nvGrpSpPr>
        <p:grpSpPr>
          <a:xfrm rot="-5400000">
            <a:off x="9083937" y="689483"/>
            <a:ext cx="120126" cy="18288000"/>
            <a:chOff x="0" y="0"/>
            <a:chExt cx="31638" cy="4816593"/>
          </a:xfrm>
        </p:grpSpPr>
        <p:sp>
          <p:nvSpPr>
            <p:cNvPr id="20" name="Freeform 20"/>
            <p:cNvSpPr/>
            <p:nvPr/>
          </p:nvSpPr>
          <p:spPr>
            <a:xfrm>
              <a:off x="0" y="0"/>
              <a:ext cx="31638" cy="4816592"/>
            </a:xfrm>
            <a:custGeom>
              <a:avLst/>
              <a:gdLst/>
              <a:ahLst/>
              <a:cxnLst/>
              <a:rect l="l" t="t" r="r" b="b"/>
              <a:pathLst>
                <a:path w="31638" h="4816592">
                  <a:moveTo>
                    <a:pt x="0" y="0"/>
                  </a:moveTo>
                  <a:lnTo>
                    <a:pt x="31638" y="0"/>
                  </a:lnTo>
                  <a:lnTo>
                    <a:pt x="31638" y="4816592"/>
                  </a:lnTo>
                  <a:lnTo>
                    <a:pt x="0" y="4816592"/>
                  </a:lnTo>
                  <a:close/>
                </a:path>
              </a:pathLst>
            </a:custGeom>
            <a:gradFill rotWithShape="1">
              <a:gsLst>
                <a:gs pos="0">
                  <a:srgbClr val="E2C507">
                    <a:alpha val="0"/>
                  </a:srgbClr>
                </a:gs>
                <a:gs pos="50000">
                  <a:srgbClr val="E2C507">
                    <a:alpha val="100000"/>
                  </a:srgbClr>
                </a:gs>
                <a:gs pos="100000">
                  <a:srgbClr val="E2C507">
                    <a:alpha val="0"/>
                  </a:srgbClr>
                </a:gs>
              </a:gsLst>
              <a:lin ang="5400000"/>
            </a:gradFill>
          </p:spPr>
        </p:sp>
        <p:sp>
          <p:nvSpPr>
            <p:cNvPr id="21" name="TextBox 21"/>
            <p:cNvSpPr txBox="1"/>
            <p:nvPr/>
          </p:nvSpPr>
          <p:spPr>
            <a:xfrm>
              <a:off x="0" y="-38100"/>
              <a:ext cx="31638" cy="4854693"/>
            </a:xfrm>
            <a:prstGeom prst="rect">
              <a:avLst/>
            </a:prstGeom>
          </p:spPr>
          <p:txBody>
            <a:bodyPr lIns="50800" tIns="50800" rIns="50800" bIns="50800" rtlCol="0" anchor="ctr"/>
            <a:lstStyle/>
            <a:p>
              <a:pPr algn="ctr">
                <a:lnSpc>
                  <a:spcPts val="2659"/>
                </a:lnSpc>
              </a:pPr>
              <a:endParaRPr/>
            </a:p>
          </p:txBody>
        </p:sp>
      </p:grpSp>
      <p:sp>
        <p:nvSpPr>
          <p:cNvPr id="23" name="Freeform 62">
            <a:extLst>
              <a:ext uri="{FF2B5EF4-FFF2-40B4-BE49-F238E27FC236}">
                <a16:creationId xmlns:a16="http://schemas.microsoft.com/office/drawing/2014/main" id="{53B654E3-18E4-4C61-8254-727FCA9AAB4B}"/>
              </a:ext>
            </a:extLst>
          </p:cNvPr>
          <p:cNvSpPr/>
          <p:nvPr/>
        </p:nvSpPr>
        <p:spPr>
          <a:xfrm>
            <a:off x="14249400" y="9441544"/>
            <a:ext cx="4038600" cy="845456"/>
          </a:xfrm>
          <a:custGeom>
            <a:avLst/>
            <a:gdLst/>
            <a:ahLst/>
            <a:cxnLst/>
            <a:rect l="l" t="t" r="r" b="b"/>
            <a:pathLst>
              <a:path w="5375339" h="1043712">
                <a:moveTo>
                  <a:pt x="0" y="0"/>
                </a:moveTo>
                <a:lnTo>
                  <a:pt x="5375339" y="0"/>
                </a:lnTo>
                <a:lnTo>
                  <a:pt x="5375339" y="1043712"/>
                </a:lnTo>
                <a:lnTo>
                  <a:pt x="0" y="1043712"/>
                </a:lnTo>
                <a:lnTo>
                  <a:pt x="0" y="0"/>
                </a:lnTo>
                <a:close/>
              </a:path>
            </a:pathLst>
          </a:custGeom>
          <a:blipFill>
            <a:blip r:embed="rId2"/>
            <a:stretch>
              <a:fillRect/>
            </a:stretch>
          </a:blipFill>
        </p:spPr>
      </p:sp>
      <p:grpSp>
        <p:nvGrpSpPr>
          <p:cNvPr id="24" name="Group 10">
            <a:extLst>
              <a:ext uri="{FF2B5EF4-FFF2-40B4-BE49-F238E27FC236}">
                <a16:creationId xmlns:a16="http://schemas.microsoft.com/office/drawing/2014/main" id="{1D97E9DA-26E4-4926-96C4-5D1D432F1007}"/>
              </a:ext>
            </a:extLst>
          </p:cNvPr>
          <p:cNvGrpSpPr/>
          <p:nvPr/>
        </p:nvGrpSpPr>
        <p:grpSpPr>
          <a:xfrm>
            <a:off x="2165283" y="5719490"/>
            <a:ext cx="4498620" cy="3500710"/>
            <a:chOff x="0" y="0"/>
            <a:chExt cx="812800" cy="698500"/>
          </a:xfrm>
        </p:grpSpPr>
        <p:sp>
          <p:nvSpPr>
            <p:cNvPr id="25" name="Freeform 11">
              <a:extLst>
                <a:ext uri="{FF2B5EF4-FFF2-40B4-BE49-F238E27FC236}">
                  <a16:creationId xmlns:a16="http://schemas.microsoft.com/office/drawing/2014/main" id="{A84A949E-0AB9-4951-8F17-38FF077FB0CA}"/>
                </a:ext>
              </a:extLst>
            </p:cNvPr>
            <p:cNvSpPr/>
            <p:nvPr/>
          </p:nvSpPr>
          <p:spPr>
            <a:xfrm>
              <a:off x="11002" y="0"/>
              <a:ext cx="790797" cy="698500"/>
            </a:xfrm>
            <a:custGeom>
              <a:avLst/>
              <a:gdLst/>
              <a:ahLst/>
              <a:cxnLst/>
              <a:rect l="l" t="t" r="r" b="b"/>
              <a:pathLst>
                <a:path w="790797" h="698500">
                  <a:moveTo>
                    <a:pt x="772986" y="398771"/>
                  </a:moveTo>
                  <a:lnTo>
                    <a:pt x="627410" y="648979"/>
                  </a:lnTo>
                  <a:cubicBezTo>
                    <a:pt x="609572" y="679639"/>
                    <a:pt x="576776" y="698500"/>
                    <a:pt x="541305" y="698500"/>
                  </a:cubicBezTo>
                  <a:lnTo>
                    <a:pt x="249491" y="698500"/>
                  </a:lnTo>
                  <a:cubicBezTo>
                    <a:pt x="214020" y="698500"/>
                    <a:pt x="181224" y="679639"/>
                    <a:pt x="163386" y="648979"/>
                  </a:cubicBezTo>
                  <a:lnTo>
                    <a:pt x="17810" y="398771"/>
                  </a:lnTo>
                  <a:cubicBezTo>
                    <a:pt x="0" y="368159"/>
                    <a:pt x="0" y="330341"/>
                    <a:pt x="17810" y="299729"/>
                  </a:cubicBezTo>
                  <a:lnTo>
                    <a:pt x="163386" y="49521"/>
                  </a:lnTo>
                  <a:cubicBezTo>
                    <a:pt x="181224" y="18861"/>
                    <a:pt x="214020" y="0"/>
                    <a:pt x="249491" y="0"/>
                  </a:cubicBezTo>
                  <a:lnTo>
                    <a:pt x="541305" y="0"/>
                  </a:lnTo>
                  <a:cubicBezTo>
                    <a:pt x="576776" y="0"/>
                    <a:pt x="609572" y="18861"/>
                    <a:pt x="627410" y="49521"/>
                  </a:cubicBezTo>
                  <a:lnTo>
                    <a:pt x="772986" y="299729"/>
                  </a:lnTo>
                  <a:cubicBezTo>
                    <a:pt x="790796" y="330341"/>
                    <a:pt x="790796" y="368159"/>
                    <a:pt x="772986" y="398771"/>
                  </a:cubicBezTo>
                  <a:close/>
                </a:path>
              </a:pathLst>
            </a:custGeom>
            <a:solidFill>
              <a:srgbClr val="000000">
                <a:alpha val="0"/>
              </a:srgbClr>
            </a:solidFill>
            <a:ln w="57150" cap="sq">
              <a:solidFill>
                <a:srgbClr val="FFFFFF"/>
              </a:solidFill>
              <a:prstDash val="solid"/>
              <a:miter/>
            </a:ln>
          </p:spPr>
        </p:sp>
        <p:sp>
          <p:nvSpPr>
            <p:cNvPr id="26" name="TextBox 12">
              <a:extLst>
                <a:ext uri="{FF2B5EF4-FFF2-40B4-BE49-F238E27FC236}">
                  <a16:creationId xmlns:a16="http://schemas.microsoft.com/office/drawing/2014/main" id="{EFF98918-6395-4ABE-8E38-C4DC4CAA5495}"/>
                </a:ext>
              </a:extLst>
            </p:cNvPr>
            <p:cNvSpPr txBox="1"/>
            <p:nvPr/>
          </p:nvSpPr>
          <p:spPr>
            <a:xfrm>
              <a:off x="114300" y="-38100"/>
              <a:ext cx="584200" cy="736600"/>
            </a:xfrm>
            <a:prstGeom prst="rect">
              <a:avLst/>
            </a:prstGeom>
          </p:spPr>
          <p:txBody>
            <a:bodyPr lIns="50800" tIns="50800" rIns="50800" bIns="50800" rtlCol="0" anchor="ctr"/>
            <a:lstStyle/>
            <a:p>
              <a:pPr algn="ctr">
                <a:lnSpc>
                  <a:spcPts val="2659"/>
                </a:lnSpc>
              </a:pPr>
              <a:endParaRPr/>
            </a:p>
          </p:txBody>
        </p:sp>
      </p:grpSp>
      <p:grpSp>
        <p:nvGrpSpPr>
          <p:cNvPr id="30" name="Group 10">
            <a:extLst>
              <a:ext uri="{FF2B5EF4-FFF2-40B4-BE49-F238E27FC236}">
                <a16:creationId xmlns:a16="http://schemas.microsoft.com/office/drawing/2014/main" id="{2BCE4BEA-68CC-4F1A-99F7-3EE948336909}"/>
              </a:ext>
            </a:extLst>
          </p:cNvPr>
          <p:cNvGrpSpPr/>
          <p:nvPr/>
        </p:nvGrpSpPr>
        <p:grpSpPr>
          <a:xfrm>
            <a:off x="6822360" y="3824355"/>
            <a:ext cx="4498620" cy="3500710"/>
            <a:chOff x="0" y="0"/>
            <a:chExt cx="812800" cy="698500"/>
          </a:xfrm>
        </p:grpSpPr>
        <p:sp>
          <p:nvSpPr>
            <p:cNvPr id="31" name="Freeform 11">
              <a:extLst>
                <a:ext uri="{FF2B5EF4-FFF2-40B4-BE49-F238E27FC236}">
                  <a16:creationId xmlns:a16="http://schemas.microsoft.com/office/drawing/2014/main" id="{5B30B108-3259-4A24-B194-183526619A78}"/>
                </a:ext>
              </a:extLst>
            </p:cNvPr>
            <p:cNvSpPr/>
            <p:nvPr/>
          </p:nvSpPr>
          <p:spPr>
            <a:xfrm>
              <a:off x="11002" y="0"/>
              <a:ext cx="790797" cy="698500"/>
            </a:xfrm>
            <a:custGeom>
              <a:avLst/>
              <a:gdLst/>
              <a:ahLst/>
              <a:cxnLst/>
              <a:rect l="l" t="t" r="r" b="b"/>
              <a:pathLst>
                <a:path w="790797" h="698500">
                  <a:moveTo>
                    <a:pt x="772986" y="398771"/>
                  </a:moveTo>
                  <a:lnTo>
                    <a:pt x="627410" y="648979"/>
                  </a:lnTo>
                  <a:cubicBezTo>
                    <a:pt x="609572" y="679639"/>
                    <a:pt x="576776" y="698500"/>
                    <a:pt x="541305" y="698500"/>
                  </a:cubicBezTo>
                  <a:lnTo>
                    <a:pt x="249491" y="698500"/>
                  </a:lnTo>
                  <a:cubicBezTo>
                    <a:pt x="214020" y="698500"/>
                    <a:pt x="181224" y="679639"/>
                    <a:pt x="163386" y="648979"/>
                  </a:cubicBezTo>
                  <a:lnTo>
                    <a:pt x="17810" y="398771"/>
                  </a:lnTo>
                  <a:cubicBezTo>
                    <a:pt x="0" y="368159"/>
                    <a:pt x="0" y="330341"/>
                    <a:pt x="17810" y="299729"/>
                  </a:cubicBezTo>
                  <a:lnTo>
                    <a:pt x="163386" y="49521"/>
                  </a:lnTo>
                  <a:cubicBezTo>
                    <a:pt x="181224" y="18861"/>
                    <a:pt x="214020" y="0"/>
                    <a:pt x="249491" y="0"/>
                  </a:cubicBezTo>
                  <a:lnTo>
                    <a:pt x="541305" y="0"/>
                  </a:lnTo>
                  <a:cubicBezTo>
                    <a:pt x="576776" y="0"/>
                    <a:pt x="609572" y="18861"/>
                    <a:pt x="627410" y="49521"/>
                  </a:cubicBezTo>
                  <a:lnTo>
                    <a:pt x="772986" y="299729"/>
                  </a:lnTo>
                  <a:cubicBezTo>
                    <a:pt x="790796" y="330341"/>
                    <a:pt x="790796" y="368159"/>
                    <a:pt x="772986" y="398771"/>
                  </a:cubicBezTo>
                  <a:close/>
                </a:path>
              </a:pathLst>
            </a:custGeom>
            <a:solidFill>
              <a:srgbClr val="000000">
                <a:alpha val="0"/>
              </a:srgbClr>
            </a:solidFill>
            <a:ln w="57150" cap="sq">
              <a:solidFill>
                <a:srgbClr val="FFFFFF"/>
              </a:solidFill>
              <a:prstDash val="solid"/>
              <a:miter/>
            </a:ln>
          </p:spPr>
        </p:sp>
        <p:sp>
          <p:nvSpPr>
            <p:cNvPr id="32" name="TextBox 12">
              <a:extLst>
                <a:ext uri="{FF2B5EF4-FFF2-40B4-BE49-F238E27FC236}">
                  <a16:creationId xmlns:a16="http://schemas.microsoft.com/office/drawing/2014/main" id="{6C9EC60B-9B7D-433B-BA53-693764127123}"/>
                </a:ext>
              </a:extLst>
            </p:cNvPr>
            <p:cNvSpPr txBox="1"/>
            <p:nvPr/>
          </p:nvSpPr>
          <p:spPr>
            <a:xfrm>
              <a:off x="114300" y="-38100"/>
              <a:ext cx="584200" cy="736600"/>
            </a:xfrm>
            <a:prstGeom prst="rect">
              <a:avLst/>
            </a:prstGeom>
          </p:spPr>
          <p:txBody>
            <a:bodyPr lIns="50800" tIns="50800" rIns="50800" bIns="50800" rtlCol="0" anchor="ctr"/>
            <a:lstStyle/>
            <a:p>
              <a:pPr algn="ctr">
                <a:lnSpc>
                  <a:spcPts val="2659"/>
                </a:lnSpc>
              </a:pPr>
              <a:endParaRPr/>
            </a:p>
          </p:txBody>
        </p:sp>
      </p:grpSp>
      <p:grpSp>
        <p:nvGrpSpPr>
          <p:cNvPr id="33" name="Group 10">
            <a:extLst>
              <a:ext uri="{FF2B5EF4-FFF2-40B4-BE49-F238E27FC236}">
                <a16:creationId xmlns:a16="http://schemas.microsoft.com/office/drawing/2014/main" id="{76073210-C02C-4206-9FD0-901DA65F9326}"/>
              </a:ext>
            </a:extLst>
          </p:cNvPr>
          <p:cNvGrpSpPr/>
          <p:nvPr/>
        </p:nvGrpSpPr>
        <p:grpSpPr>
          <a:xfrm>
            <a:off x="11548516" y="5757590"/>
            <a:ext cx="4498620" cy="3500710"/>
            <a:chOff x="0" y="0"/>
            <a:chExt cx="812800" cy="698500"/>
          </a:xfrm>
        </p:grpSpPr>
        <p:sp>
          <p:nvSpPr>
            <p:cNvPr id="34" name="Freeform 11">
              <a:extLst>
                <a:ext uri="{FF2B5EF4-FFF2-40B4-BE49-F238E27FC236}">
                  <a16:creationId xmlns:a16="http://schemas.microsoft.com/office/drawing/2014/main" id="{592F75AF-9628-4908-9B83-F6E5A07C5C98}"/>
                </a:ext>
              </a:extLst>
            </p:cNvPr>
            <p:cNvSpPr/>
            <p:nvPr/>
          </p:nvSpPr>
          <p:spPr>
            <a:xfrm>
              <a:off x="11002" y="0"/>
              <a:ext cx="790797" cy="698500"/>
            </a:xfrm>
            <a:custGeom>
              <a:avLst/>
              <a:gdLst/>
              <a:ahLst/>
              <a:cxnLst/>
              <a:rect l="l" t="t" r="r" b="b"/>
              <a:pathLst>
                <a:path w="790797" h="698500">
                  <a:moveTo>
                    <a:pt x="772986" y="398771"/>
                  </a:moveTo>
                  <a:lnTo>
                    <a:pt x="627410" y="648979"/>
                  </a:lnTo>
                  <a:cubicBezTo>
                    <a:pt x="609572" y="679639"/>
                    <a:pt x="576776" y="698500"/>
                    <a:pt x="541305" y="698500"/>
                  </a:cubicBezTo>
                  <a:lnTo>
                    <a:pt x="249491" y="698500"/>
                  </a:lnTo>
                  <a:cubicBezTo>
                    <a:pt x="214020" y="698500"/>
                    <a:pt x="181224" y="679639"/>
                    <a:pt x="163386" y="648979"/>
                  </a:cubicBezTo>
                  <a:lnTo>
                    <a:pt x="17810" y="398771"/>
                  </a:lnTo>
                  <a:cubicBezTo>
                    <a:pt x="0" y="368159"/>
                    <a:pt x="0" y="330341"/>
                    <a:pt x="17810" y="299729"/>
                  </a:cubicBezTo>
                  <a:lnTo>
                    <a:pt x="163386" y="49521"/>
                  </a:lnTo>
                  <a:cubicBezTo>
                    <a:pt x="181224" y="18861"/>
                    <a:pt x="214020" y="0"/>
                    <a:pt x="249491" y="0"/>
                  </a:cubicBezTo>
                  <a:lnTo>
                    <a:pt x="541305" y="0"/>
                  </a:lnTo>
                  <a:cubicBezTo>
                    <a:pt x="576776" y="0"/>
                    <a:pt x="609572" y="18861"/>
                    <a:pt x="627410" y="49521"/>
                  </a:cubicBezTo>
                  <a:lnTo>
                    <a:pt x="772986" y="299729"/>
                  </a:lnTo>
                  <a:cubicBezTo>
                    <a:pt x="790796" y="330341"/>
                    <a:pt x="790796" y="368159"/>
                    <a:pt x="772986" y="398771"/>
                  </a:cubicBezTo>
                  <a:close/>
                </a:path>
              </a:pathLst>
            </a:custGeom>
            <a:solidFill>
              <a:srgbClr val="000000">
                <a:alpha val="0"/>
              </a:srgbClr>
            </a:solidFill>
            <a:ln w="57150" cap="sq">
              <a:solidFill>
                <a:srgbClr val="FFFFFF"/>
              </a:solidFill>
              <a:prstDash val="solid"/>
              <a:miter/>
            </a:ln>
          </p:spPr>
        </p:sp>
        <p:sp>
          <p:nvSpPr>
            <p:cNvPr id="35" name="TextBox 12">
              <a:extLst>
                <a:ext uri="{FF2B5EF4-FFF2-40B4-BE49-F238E27FC236}">
                  <a16:creationId xmlns:a16="http://schemas.microsoft.com/office/drawing/2014/main" id="{119F6859-5854-44EC-8E7F-58C7F2C0D985}"/>
                </a:ext>
              </a:extLst>
            </p:cNvPr>
            <p:cNvSpPr txBox="1"/>
            <p:nvPr/>
          </p:nvSpPr>
          <p:spPr>
            <a:xfrm>
              <a:off x="114300" y="-38100"/>
              <a:ext cx="584200" cy="736600"/>
            </a:xfrm>
            <a:prstGeom prst="rect">
              <a:avLst/>
            </a:prstGeom>
          </p:spPr>
          <p:txBody>
            <a:bodyPr lIns="50800" tIns="50800" rIns="50800" bIns="50800" rtlCol="0" anchor="ctr"/>
            <a:lstStyle/>
            <a:p>
              <a:pPr algn="ctr">
                <a:lnSpc>
                  <a:spcPts val="2659"/>
                </a:lnSpc>
              </a:pPr>
              <a:endParaRPr/>
            </a:p>
          </p:txBody>
        </p:sp>
      </p:grpSp>
      <p:sp>
        <p:nvSpPr>
          <p:cNvPr id="22" name="TextBox 21">
            <a:extLst>
              <a:ext uri="{FF2B5EF4-FFF2-40B4-BE49-F238E27FC236}">
                <a16:creationId xmlns:a16="http://schemas.microsoft.com/office/drawing/2014/main" id="{5C256AD4-C019-454C-9FD9-7B8471F9DD6D}"/>
              </a:ext>
            </a:extLst>
          </p:cNvPr>
          <p:cNvSpPr txBox="1"/>
          <p:nvPr/>
        </p:nvSpPr>
        <p:spPr>
          <a:xfrm>
            <a:off x="1591685" y="2776101"/>
            <a:ext cx="15109753" cy="830997"/>
          </a:xfrm>
          <a:prstGeom prst="rect">
            <a:avLst/>
          </a:prstGeom>
          <a:noFill/>
        </p:spPr>
        <p:txBody>
          <a:bodyPr wrap="square" rtlCol="0">
            <a:spAutoFit/>
          </a:bodyPr>
          <a:lstStyle/>
          <a:p>
            <a:pPr algn="ctr"/>
            <a:r>
              <a:rPr lang="en-US" sz="2400" b="1" dirty="0">
                <a:solidFill>
                  <a:srgbClr val="FFE012"/>
                </a:solidFill>
              </a:rPr>
              <a:t>Objective:  </a:t>
            </a:r>
            <a:r>
              <a:rPr lang="en-US" sz="2400" dirty="0">
                <a:solidFill>
                  <a:schemeClr val="bg1">
                    <a:lumMod val="95000"/>
                  </a:schemeClr>
                </a:solidFill>
              </a:rPr>
              <a:t>Our aim is to transform traditional, static learning materials into personalized, engaging, and collaborative  AI-powered animated experiences that reduce teacher workload and boost student understanding.</a:t>
            </a:r>
            <a:endParaRPr lang="en-IN" sz="2400" dirty="0">
              <a:solidFill>
                <a:schemeClr val="bg1">
                  <a:lumMod val="95000"/>
                </a:schemeClr>
              </a:solidFill>
            </a:endParaRPr>
          </a:p>
        </p:txBody>
      </p:sp>
      <p:sp>
        <p:nvSpPr>
          <p:cNvPr id="36" name="TextBox 35">
            <a:extLst>
              <a:ext uri="{FF2B5EF4-FFF2-40B4-BE49-F238E27FC236}">
                <a16:creationId xmlns:a16="http://schemas.microsoft.com/office/drawing/2014/main" id="{6B7AA9E4-9B44-403C-AC3F-F2825CAD09E5}"/>
              </a:ext>
            </a:extLst>
          </p:cNvPr>
          <p:cNvSpPr txBox="1"/>
          <p:nvPr/>
        </p:nvSpPr>
        <p:spPr>
          <a:xfrm>
            <a:off x="2361953" y="6254127"/>
            <a:ext cx="4090978" cy="2431435"/>
          </a:xfrm>
          <a:prstGeom prst="rect">
            <a:avLst/>
          </a:prstGeom>
          <a:noFill/>
        </p:spPr>
        <p:txBody>
          <a:bodyPr wrap="square" rtlCol="0">
            <a:spAutoFit/>
          </a:bodyPr>
          <a:lstStyle/>
          <a:p>
            <a:pPr algn="ctr"/>
            <a:r>
              <a:rPr lang="en-US" sz="2400" b="1" u="sng" dirty="0">
                <a:solidFill>
                  <a:srgbClr val="FFE012"/>
                </a:solidFill>
              </a:rPr>
              <a:t>Provide Instant </a:t>
            </a:r>
          </a:p>
          <a:p>
            <a:pPr algn="ctr"/>
            <a:r>
              <a:rPr lang="en-US" sz="2400" b="1" u="sng" dirty="0">
                <a:solidFill>
                  <a:srgbClr val="FFE012"/>
                </a:solidFill>
              </a:rPr>
              <a:t>Support</a:t>
            </a:r>
          </a:p>
          <a:p>
            <a:pPr algn="ctr"/>
            <a:endParaRPr lang="en-US" sz="2400" b="1" dirty="0">
              <a:solidFill>
                <a:srgbClr val="FFE012"/>
              </a:solidFill>
            </a:endParaRPr>
          </a:p>
          <a:p>
            <a:pPr algn="ctr"/>
            <a:r>
              <a:rPr lang="en-US" sz="2000" dirty="0">
                <a:solidFill>
                  <a:schemeClr val="bg1">
                    <a:lumMod val="95000"/>
                  </a:schemeClr>
                </a:solidFill>
              </a:rPr>
              <a:t>Offer 24/7 assistance to students, reducing wait times and frustration.</a:t>
            </a:r>
          </a:p>
          <a:p>
            <a:pPr algn="ctr"/>
            <a:r>
              <a:rPr lang="en-US" sz="2000" dirty="0">
                <a:solidFill>
                  <a:schemeClr val="bg1">
                    <a:lumMod val="95000"/>
                  </a:schemeClr>
                </a:solidFill>
              </a:rPr>
              <a:t> Act as a virtual tutor, resolving doubts in real time.</a:t>
            </a:r>
            <a:endParaRPr lang="en-IN" sz="2000" dirty="0">
              <a:solidFill>
                <a:schemeClr val="bg1">
                  <a:lumMod val="95000"/>
                </a:schemeClr>
              </a:solidFill>
            </a:endParaRPr>
          </a:p>
        </p:txBody>
      </p:sp>
      <p:sp>
        <p:nvSpPr>
          <p:cNvPr id="37" name="TextBox 36">
            <a:extLst>
              <a:ext uri="{FF2B5EF4-FFF2-40B4-BE49-F238E27FC236}">
                <a16:creationId xmlns:a16="http://schemas.microsoft.com/office/drawing/2014/main" id="{C34D328B-9A4F-4A5C-888D-E40DA37DE388}"/>
              </a:ext>
            </a:extLst>
          </p:cNvPr>
          <p:cNvSpPr txBox="1"/>
          <p:nvPr/>
        </p:nvSpPr>
        <p:spPr>
          <a:xfrm>
            <a:off x="6971982" y="4272323"/>
            <a:ext cx="4199370" cy="2431435"/>
          </a:xfrm>
          <a:prstGeom prst="rect">
            <a:avLst/>
          </a:prstGeom>
          <a:noFill/>
        </p:spPr>
        <p:txBody>
          <a:bodyPr wrap="square" rtlCol="0">
            <a:spAutoFit/>
          </a:bodyPr>
          <a:lstStyle/>
          <a:p>
            <a:pPr algn="ctr"/>
            <a:r>
              <a:rPr lang="en-US" sz="2400" b="1" u="sng" dirty="0">
                <a:solidFill>
                  <a:srgbClr val="FFE012"/>
                </a:solidFill>
              </a:rPr>
              <a:t>Personalized</a:t>
            </a:r>
          </a:p>
          <a:p>
            <a:pPr algn="ctr"/>
            <a:r>
              <a:rPr lang="en-US" sz="2400" b="1" u="sng" dirty="0">
                <a:solidFill>
                  <a:srgbClr val="FFE012"/>
                </a:solidFill>
              </a:rPr>
              <a:t> Learning Assistance</a:t>
            </a:r>
          </a:p>
          <a:p>
            <a:pPr algn="ctr"/>
            <a:endParaRPr lang="en-US" sz="2400" b="1" dirty="0">
              <a:solidFill>
                <a:srgbClr val="FFE012"/>
              </a:solidFill>
            </a:endParaRPr>
          </a:p>
          <a:p>
            <a:pPr algn="ctr"/>
            <a:r>
              <a:rPr lang="en-US" sz="2000" dirty="0">
                <a:solidFill>
                  <a:schemeClr val="bg1">
                    <a:lumMod val="95000"/>
                  </a:schemeClr>
                </a:solidFill>
              </a:rPr>
              <a:t> AI adapts lessons to each student’s pace, style, and understanding </a:t>
            </a:r>
          </a:p>
          <a:p>
            <a:pPr algn="ctr"/>
            <a:r>
              <a:rPr lang="en-US" sz="2000" dirty="0">
                <a:solidFill>
                  <a:schemeClr val="bg1">
                    <a:lumMod val="95000"/>
                  </a:schemeClr>
                </a:solidFill>
              </a:rPr>
              <a:t>level, ensuring individualized </a:t>
            </a:r>
          </a:p>
          <a:p>
            <a:pPr algn="ctr"/>
            <a:r>
              <a:rPr lang="en-US" sz="2000" dirty="0">
                <a:solidFill>
                  <a:schemeClr val="bg1">
                    <a:lumMod val="95000"/>
                  </a:schemeClr>
                </a:solidFill>
              </a:rPr>
              <a:t>support.</a:t>
            </a:r>
          </a:p>
        </p:txBody>
      </p:sp>
      <p:sp>
        <p:nvSpPr>
          <p:cNvPr id="38" name="TextBox 37">
            <a:extLst>
              <a:ext uri="{FF2B5EF4-FFF2-40B4-BE49-F238E27FC236}">
                <a16:creationId xmlns:a16="http://schemas.microsoft.com/office/drawing/2014/main" id="{23AEFD13-BB56-4D82-8BA3-7508291EFEB1}"/>
              </a:ext>
            </a:extLst>
          </p:cNvPr>
          <p:cNvSpPr txBox="1"/>
          <p:nvPr/>
        </p:nvSpPr>
        <p:spPr>
          <a:xfrm>
            <a:off x="11669603" y="6165484"/>
            <a:ext cx="4256444" cy="2739211"/>
          </a:xfrm>
          <a:prstGeom prst="rect">
            <a:avLst/>
          </a:prstGeom>
          <a:noFill/>
        </p:spPr>
        <p:txBody>
          <a:bodyPr wrap="square" rtlCol="0">
            <a:spAutoFit/>
          </a:bodyPr>
          <a:lstStyle/>
          <a:p>
            <a:pPr algn="ctr"/>
            <a:r>
              <a:rPr lang="en-US" sz="2400" b="1" u="sng" dirty="0">
                <a:solidFill>
                  <a:srgbClr val="FFE012"/>
                </a:solidFill>
              </a:rPr>
              <a:t>Boost Engagement</a:t>
            </a:r>
          </a:p>
          <a:p>
            <a:pPr algn="ctr"/>
            <a:r>
              <a:rPr lang="en-US" sz="2400" b="1" u="sng" dirty="0">
                <a:solidFill>
                  <a:srgbClr val="FFE012"/>
                </a:solidFill>
              </a:rPr>
              <a:t> &amp; Motivation</a:t>
            </a:r>
          </a:p>
          <a:p>
            <a:pPr algn="ctr"/>
            <a:r>
              <a:rPr lang="en-US" sz="2400" b="1" u="sng" dirty="0">
                <a:solidFill>
                  <a:srgbClr val="FFE012"/>
                </a:solidFill>
              </a:rPr>
              <a:t> </a:t>
            </a:r>
          </a:p>
          <a:p>
            <a:pPr algn="ctr"/>
            <a:r>
              <a:rPr lang="en-US" sz="2000" dirty="0">
                <a:solidFill>
                  <a:schemeClr val="bg1">
                    <a:lumMod val="95000"/>
                  </a:schemeClr>
                </a:solidFill>
              </a:rPr>
              <a:t>AI makes learning interactive and fun through animations, quizzes, and gamified experiences, keeping</a:t>
            </a:r>
          </a:p>
          <a:p>
            <a:pPr algn="ctr"/>
            <a:r>
              <a:rPr lang="en-US" sz="2000" dirty="0">
                <a:solidFill>
                  <a:schemeClr val="bg1">
                    <a:lumMod val="95000"/>
                  </a:schemeClr>
                </a:solidFill>
              </a:rPr>
              <a:t> students curious and </a:t>
            </a:r>
          </a:p>
          <a:p>
            <a:pPr algn="ctr"/>
            <a:r>
              <a:rPr lang="en-US" sz="2000" dirty="0">
                <a:solidFill>
                  <a:schemeClr val="bg1">
                    <a:lumMod val="95000"/>
                  </a:schemeClr>
                </a:solidFill>
              </a:rPr>
              <a:t>motivated.</a:t>
            </a:r>
            <a:endParaRPr lang="en-IN" sz="2000" dirty="0">
              <a:solidFill>
                <a:schemeClr val="bg1">
                  <a:lumMod val="95000"/>
                </a:schemeClr>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rgbClr val="020D47">
                <a:alpha val="100000"/>
              </a:srgbClr>
            </a:gs>
            <a:gs pos="100000">
              <a:srgbClr val="020D47">
                <a:alpha val="100000"/>
              </a:srgbClr>
            </a:gs>
          </a:gsLst>
          <a:lin ang="0"/>
        </a:gradFill>
        <a:effectLst/>
      </p:bgPr>
    </p:bg>
    <p:spTree>
      <p:nvGrpSpPr>
        <p:cNvPr id="1" name=""/>
        <p:cNvGrpSpPr/>
        <p:nvPr/>
      </p:nvGrpSpPr>
      <p:grpSpPr>
        <a:xfrm>
          <a:off x="0" y="0"/>
          <a:ext cx="0" cy="0"/>
          <a:chOff x="0" y="0"/>
          <a:chExt cx="0" cy="0"/>
        </a:xfrm>
      </p:grpSpPr>
      <p:sp>
        <p:nvSpPr>
          <p:cNvPr id="2" name="TextBox 2"/>
          <p:cNvSpPr txBox="1"/>
          <p:nvPr/>
        </p:nvSpPr>
        <p:spPr>
          <a:xfrm>
            <a:off x="3464275" y="347600"/>
            <a:ext cx="11359450" cy="1802622"/>
          </a:xfrm>
          <a:prstGeom prst="rect">
            <a:avLst/>
          </a:prstGeom>
        </p:spPr>
        <p:txBody>
          <a:bodyPr lIns="0" tIns="0" rIns="0" bIns="0" rtlCol="0" anchor="t">
            <a:spAutoFit/>
          </a:bodyPr>
          <a:lstStyle/>
          <a:p>
            <a:pPr algn="ctr">
              <a:lnSpc>
                <a:spcPts val="6807"/>
              </a:lnSpc>
            </a:pPr>
            <a:r>
              <a:rPr lang="en-US" sz="6188" b="1">
                <a:solidFill>
                  <a:srgbClr val="FFE012"/>
                </a:solidFill>
                <a:latin typeface="Poppins Bold"/>
                <a:ea typeface="Poppins Bold"/>
                <a:cs typeface="Poppins Bold"/>
                <a:sym typeface="Poppins Bold"/>
              </a:rPr>
              <a:t>Key Features and Functionalities</a:t>
            </a:r>
          </a:p>
        </p:txBody>
      </p:sp>
      <p:grpSp>
        <p:nvGrpSpPr>
          <p:cNvPr id="4" name="Group 4"/>
          <p:cNvGrpSpPr/>
          <p:nvPr/>
        </p:nvGrpSpPr>
        <p:grpSpPr>
          <a:xfrm>
            <a:off x="-1406875" y="-2093072"/>
            <a:ext cx="4871150" cy="4186145"/>
            <a:chOff x="0" y="0"/>
            <a:chExt cx="812800" cy="698500"/>
          </a:xfrm>
        </p:grpSpPr>
        <p:sp>
          <p:nvSpPr>
            <p:cNvPr id="5" name="Freeform 5"/>
            <p:cNvSpPr/>
            <p:nvPr/>
          </p:nvSpPr>
          <p:spPr>
            <a:xfrm>
              <a:off x="8851" y="0"/>
              <a:ext cx="795099" cy="698500"/>
            </a:xfrm>
            <a:custGeom>
              <a:avLst/>
              <a:gdLst/>
              <a:ahLst/>
              <a:cxnLst/>
              <a:rect l="l" t="t" r="r" b="b"/>
              <a:pathLst>
                <a:path w="795099" h="698500">
                  <a:moveTo>
                    <a:pt x="780770" y="389089"/>
                  </a:moveTo>
                  <a:lnTo>
                    <a:pt x="623928" y="658661"/>
                  </a:lnTo>
                  <a:cubicBezTo>
                    <a:pt x="609577" y="683326"/>
                    <a:pt x="583194" y="698500"/>
                    <a:pt x="554658" y="698500"/>
                  </a:cubicBezTo>
                  <a:lnTo>
                    <a:pt x="240440" y="698500"/>
                  </a:lnTo>
                  <a:cubicBezTo>
                    <a:pt x="211904" y="698500"/>
                    <a:pt x="185521" y="683326"/>
                    <a:pt x="171170" y="658661"/>
                  </a:cubicBezTo>
                  <a:lnTo>
                    <a:pt x="14328" y="389089"/>
                  </a:lnTo>
                  <a:cubicBezTo>
                    <a:pt x="0" y="364462"/>
                    <a:pt x="0" y="334038"/>
                    <a:pt x="14328" y="309411"/>
                  </a:cubicBezTo>
                  <a:lnTo>
                    <a:pt x="171170" y="39839"/>
                  </a:lnTo>
                  <a:cubicBezTo>
                    <a:pt x="185521" y="15174"/>
                    <a:pt x="211904" y="0"/>
                    <a:pt x="240440" y="0"/>
                  </a:cubicBezTo>
                  <a:lnTo>
                    <a:pt x="554658" y="0"/>
                  </a:lnTo>
                  <a:cubicBezTo>
                    <a:pt x="583194" y="0"/>
                    <a:pt x="609577" y="15174"/>
                    <a:pt x="623928" y="39839"/>
                  </a:cubicBezTo>
                  <a:lnTo>
                    <a:pt x="780770" y="309411"/>
                  </a:lnTo>
                  <a:cubicBezTo>
                    <a:pt x="795098" y="334038"/>
                    <a:pt x="795098" y="364462"/>
                    <a:pt x="780770" y="389089"/>
                  </a:cubicBezTo>
                  <a:close/>
                </a:path>
              </a:pathLst>
            </a:custGeom>
            <a:solidFill>
              <a:srgbClr val="E2C507"/>
            </a:solidFill>
          </p:spPr>
          <p:txBody>
            <a:bodyPr/>
            <a:lstStyle/>
            <a:p>
              <a:endParaRPr lang="en-IN" dirty="0"/>
            </a:p>
          </p:txBody>
        </p:sp>
        <p:sp>
          <p:nvSpPr>
            <p:cNvPr id="6" name="TextBox 6"/>
            <p:cNvSpPr txBox="1"/>
            <p:nvPr/>
          </p:nvSpPr>
          <p:spPr>
            <a:xfrm>
              <a:off x="114300" y="-38100"/>
              <a:ext cx="584200" cy="736600"/>
            </a:xfrm>
            <a:prstGeom prst="rect">
              <a:avLst/>
            </a:prstGeom>
          </p:spPr>
          <p:txBody>
            <a:bodyPr lIns="50800" tIns="50800" rIns="50800" bIns="50800" rtlCol="0" anchor="ctr"/>
            <a:lstStyle/>
            <a:p>
              <a:pPr algn="ctr">
                <a:lnSpc>
                  <a:spcPts val="2659"/>
                </a:lnSpc>
              </a:pPr>
              <a:endParaRPr/>
            </a:p>
          </p:txBody>
        </p:sp>
      </p:grpSp>
      <p:grpSp>
        <p:nvGrpSpPr>
          <p:cNvPr id="7" name="Group 7"/>
          <p:cNvGrpSpPr/>
          <p:nvPr/>
        </p:nvGrpSpPr>
        <p:grpSpPr>
          <a:xfrm>
            <a:off x="14823725" y="-2093072"/>
            <a:ext cx="4871150" cy="4186145"/>
            <a:chOff x="0" y="0"/>
            <a:chExt cx="812800" cy="698500"/>
          </a:xfrm>
        </p:grpSpPr>
        <p:sp>
          <p:nvSpPr>
            <p:cNvPr id="8" name="Freeform 8"/>
            <p:cNvSpPr/>
            <p:nvPr/>
          </p:nvSpPr>
          <p:spPr>
            <a:xfrm>
              <a:off x="8851" y="0"/>
              <a:ext cx="795099" cy="698500"/>
            </a:xfrm>
            <a:custGeom>
              <a:avLst/>
              <a:gdLst/>
              <a:ahLst/>
              <a:cxnLst/>
              <a:rect l="l" t="t" r="r" b="b"/>
              <a:pathLst>
                <a:path w="795099" h="698500">
                  <a:moveTo>
                    <a:pt x="780770" y="389089"/>
                  </a:moveTo>
                  <a:lnTo>
                    <a:pt x="623928" y="658661"/>
                  </a:lnTo>
                  <a:cubicBezTo>
                    <a:pt x="609577" y="683326"/>
                    <a:pt x="583194" y="698500"/>
                    <a:pt x="554658" y="698500"/>
                  </a:cubicBezTo>
                  <a:lnTo>
                    <a:pt x="240440" y="698500"/>
                  </a:lnTo>
                  <a:cubicBezTo>
                    <a:pt x="211904" y="698500"/>
                    <a:pt x="185521" y="683326"/>
                    <a:pt x="171170" y="658661"/>
                  </a:cubicBezTo>
                  <a:lnTo>
                    <a:pt x="14328" y="389089"/>
                  </a:lnTo>
                  <a:cubicBezTo>
                    <a:pt x="0" y="364462"/>
                    <a:pt x="0" y="334038"/>
                    <a:pt x="14328" y="309411"/>
                  </a:cubicBezTo>
                  <a:lnTo>
                    <a:pt x="171170" y="39839"/>
                  </a:lnTo>
                  <a:cubicBezTo>
                    <a:pt x="185521" y="15174"/>
                    <a:pt x="211904" y="0"/>
                    <a:pt x="240440" y="0"/>
                  </a:cubicBezTo>
                  <a:lnTo>
                    <a:pt x="554658" y="0"/>
                  </a:lnTo>
                  <a:cubicBezTo>
                    <a:pt x="583194" y="0"/>
                    <a:pt x="609577" y="15174"/>
                    <a:pt x="623928" y="39839"/>
                  </a:cubicBezTo>
                  <a:lnTo>
                    <a:pt x="780770" y="309411"/>
                  </a:lnTo>
                  <a:cubicBezTo>
                    <a:pt x="795098" y="334038"/>
                    <a:pt x="795098" y="364462"/>
                    <a:pt x="780770" y="389089"/>
                  </a:cubicBezTo>
                  <a:close/>
                </a:path>
              </a:pathLst>
            </a:custGeom>
            <a:solidFill>
              <a:srgbClr val="E2C507"/>
            </a:solidFill>
          </p:spPr>
        </p:sp>
        <p:sp>
          <p:nvSpPr>
            <p:cNvPr id="9" name="TextBox 9"/>
            <p:cNvSpPr txBox="1"/>
            <p:nvPr/>
          </p:nvSpPr>
          <p:spPr>
            <a:xfrm>
              <a:off x="114300" y="-38100"/>
              <a:ext cx="584200" cy="736600"/>
            </a:xfrm>
            <a:prstGeom prst="rect">
              <a:avLst/>
            </a:prstGeom>
          </p:spPr>
          <p:txBody>
            <a:bodyPr lIns="50800" tIns="50800" rIns="50800" bIns="50800" rtlCol="0" anchor="ctr"/>
            <a:lstStyle/>
            <a:p>
              <a:pPr algn="ctr">
                <a:lnSpc>
                  <a:spcPts val="2659"/>
                </a:lnSpc>
              </a:pPr>
              <a:endParaRPr/>
            </a:p>
          </p:txBody>
        </p:sp>
      </p:grpSp>
      <p:grpSp>
        <p:nvGrpSpPr>
          <p:cNvPr id="10" name="Group 10"/>
          <p:cNvGrpSpPr/>
          <p:nvPr/>
        </p:nvGrpSpPr>
        <p:grpSpPr>
          <a:xfrm>
            <a:off x="1193409" y="1028700"/>
            <a:ext cx="2026931" cy="1741894"/>
            <a:chOff x="0" y="0"/>
            <a:chExt cx="812800" cy="698500"/>
          </a:xfrm>
        </p:grpSpPr>
        <p:sp>
          <p:nvSpPr>
            <p:cNvPr id="11" name="Freeform 11"/>
            <p:cNvSpPr/>
            <p:nvPr/>
          </p:nvSpPr>
          <p:spPr>
            <a:xfrm>
              <a:off x="11002" y="0"/>
              <a:ext cx="790797" cy="698500"/>
            </a:xfrm>
            <a:custGeom>
              <a:avLst/>
              <a:gdLst/>
              <a:ahLst/>
              <a:cxnLst/>
              <a:rect l="l" t="t" r="r" b="b"/>
              <a:pathLst>
                <a:path w="790797" h="698500">
                  <a:moveTo>
                    <a:pt x="772986" y="398771"/>
                  </a:moveTo>
                  <a:lnTo>
                    <a:pt x="627410" y="648979"/>
                  </a:lnTo>
                  <a:cubicBezTo>
                    <a:pt x="609572" y="679639"/>
                    <a:pt x="576776" y="698500"/>
                    <a:pt x="541305" y="698500"/>
                  </a:cubicBezTo>
                  <a:lnTo>
                    <a:pt x="249491" y="698500"/>
                  </a:lnTo>
                  <a:cubicBezTo>
                    <a:pt x="214020" y="698500"/>
                    <a:pt x="181224" y="679639"/>
                    <a:pt x="163386" y="648979"/>
                  </a:cubicBezTo>
                  <a:lnTo>
                    <a:pt x="17810" y="398771"/>
                  </a:lnTo>
                  <a:cubicBezTo>
                    <a:pt x="0" y="368159"/>
                    <a:pt x="0" y="330341"/>
                    <a:pt x="17810" y="299729"/>
                  </a:cubicBezTo>
                  <a:lnTo>
                    <a:pt x="163386" y="49521"/>
                  </a:lnTo>
                  <a:cubicBezTo>
                    <a:pt x="181224" y="18861"/>
                    <a:pt x="214020" y="0"/>
                    <a:pt x="249491" y="0"/>
                  </a:cubicBezTo>
                  <a:lnTo>
                    <a:pt x="541305" y="0"/>
                  </a:lnTo>
                  <a:cubicBezTo>
                    <a:pt x="576776" y="0"/>
                    <a:pt x="609572" y="18861"/>
                    <a:pt x="627410" y="49521"/>
                  </a:cubicBezTo>
                  <a:lnTo>
                    <a:pt x="772986" y="299729"/>
                  </a:lnTo>
                  <a:cubicBezTo>
                    <a:pt x="790796" y="330341"/>
                    <a:pt x="790796" y="368159"/>
                    <a:pt x="772986" y="398771"/>
                  </a:cubicBezTo>
                  <a:close/>
                </a:path>
              </a:pathLst>
            </a:custGeom>
            <a:solidFill>
              <a:srgbClr val="000000">
                <a:alpha val="0"/>
              </a:srgbClr>
            </a:solidFill>
            <a:ln w="57150" cap="sq">
              <a:solidFill>
                <a:srgbClr val="FFFFFF"/>
              </a:solidFill>
              <a:prstDash val="solid"/>
              <a:miter/>
            </a:ln>
          </p:spPr>
        </p:sp>
        <p:sp>
          <p:nvSpPr>
            <p:cNvPr id="12" name="TextBox 12"/>
            <p:cNvSpPr txBox="1"/>
            <p:nvPr/>
          </p:nvSpPr>
          <p:spPr>
            <a:xfrm>
              <a:off x="114300" y="-38100"/>
              <a:ext cx="584200" cy="736600"/>
            </a:xfrm>
            <a:prstGeom prst="rect">
              <a:avLst/>
            </a:prstGeom>
          </p:spPr>
          <p:txBody>
            <a:bodyPr lIns="50800" tIns="50800" rIns="50800" bIns="50800" rtlCol="0" anchor="ctr"/>
            <a:lstStyle/>
            <a:p>
              <a:pPr algn="ctr">
                <a:lnSpc>
                  <a:spcPts val="2659"/>
                </a:lnSpc>
              </a:pPr>
              <a:endParaRPr/>
            </a:p>
          </p:txBody>
        </p:sp>
      </p:grpSp>
      <p:grpSp>
        <p:nvGrpSpPr>
          <p:cNvPr id="13" name="Group 13"/>
          <p:cNvGrpSpPr/>
          <p:nvPr/>
        </p:nvGrpSpPr>
        <p:grpSpPr>
          <a:xfrm>
            <a:off x="15071771" y="1028700"/>
            <a:ext cx="2026931" cy="1741894"/>
            <a:chOff x="0" y="0"/>
            <a:chExt cx="812800" cy="698500"/>
          </a:xfrm>
        </p:grpSpPr>
        <p:sp>
          <p:nvSpPr>
            <p:cNvPr id="14" name="Freeform 14"/>
            <p:cNvSpPr/>
            <p:nvPr/>
          </p:nvSpPr>
          <p:spPr>
            <a:xfrm>
              <a:off x="11002" y="0"/>
              <a:ext cx="790797" cy="698500"/>
            </a:xfrm>
            <a:custGeom>
              <a:avLst/>
              <a:gdLst/>
              <a:ahLst/>
              <a:cxnLst/>
              <a:rect l="l" t="t" r="r" b="b"/>
              <a:pathLst>
                <a:path w="790797" h="698500">
                  <a:moveTo>
                    <a:pt x="772986" y="398771"/>
                  </a:moveTo>
                  <a:lnTo>
                    <a:pt x="627410" y="648979"/>
                  </a:lnTo>
                  <a:cubicBezTo>
                    <a:pt x="609572" y="679639"/>
                    <a:pt x="576776" y="698500"/>
                    <a:pt x="541305" y="698500"/>
                  </a:cubicBezTo>
                  <a:lnTo>
                    <a:pt x="249491" y="698500"/>
                  </a:lnTo>
                  <a:cubicBezTo>
                    <a:pt x="214020" y="698500"/>
                    <a:pt x="181224" y="679639"/>
                    <a:pt x="163386" y="648979"/>
                  </a:cubicBezTo>
                  <a:lnTo>
                    <a:pt x="17810" y="398771"/>
                  </a:lnTo>
                  <a:cubicBezTo>
                    <a:pt x="0" y="368159"/>
                    <a:pt x="0" y="330341"/>
                    <a:pt x="17810" y="299729"/>
                  </a:cubicBezTo>
                  <a:lnTo>
                    <a:pt x="163386" y="49521"/>
                  </a:lnTo>
                  <a:cubicBezTo>
                    <a:pt x="181224" y="18861"/>
                    <a:pt x="214020" y="0"/>
                    <a:pt x="249491" y="0"/>
                  </a:cubicBezTo>
                  <a:lnTo>
                    <a:pt x="541305" y="0"/>
                  </a:lnTo>
                  <a:cubicBezTo>
                    <a:pt x="576776" y="0"/>
                    <a:pt x="609572" y="18861"/>
                    <a:pt x="627410" y="49521"/>
                  </a:cubicBezTo>
                  <a:lnTo>
                    <a:pt x="772986" y="299729"/>
                  </a:lnTo>
                  <a:cubicBezTo>
                    <a:pt x="790796" y="330341"/>
                    <a:pt x="790796" y="368159"/>
                    <a:pt x="772986" y="398771"/>
                  </a:cubicBezTo>
                  <a:close/>
                </a:path>
              </a:pathLst>
            </a:custGeom>
            <a:solidFill>
              <a:srgbClr val="000000">
                <a:alpha val="0"/>
              </a:srgbClr>
            </a:solidFill>
            <a:ln w="57150" cap="sq">
              <a:solidFill>
                <a:srgbClr val="FFFFFF"/>
              </a:solidFill>
              <a:prstDash val="solid"/>
              <a:miter/>
            </a:ln>
          </p:spPr>
        </p:sp>
        <p:sp>
          <p:nvSpPr>
            <p:cNvPr id="15" name="TextBox 15"/>
            <p:cNvSpPr txBox="1"/>
            <p:nvPr/>
          </p:nvSpPr>
          <p:spPr>
            <a:xfrm>
              <a:off x="114300" y="-38100"/>
              <a:ext cx="584200" cy="736600"/>
            </a:xfrm>
            <a:prstGeom prst="rect">
              <a:avLst/>
            </a:prstGeom>
          </p:spPr>
          <p:txBody>
            <a:bodyPr lIns="50800" tIns="50800" rIns="50800" bIns="50800" rtlCol="0" anchor="ctr"/>
            <a:lstStyle/>
            <a:p>
              <a:pPr algn="ctr">
                <a:lnSpc>
                  <a:spcPts val="2659"/>
                </a:lnSpc>
              </a:pPr>
              <a:endParaRPr/>
            </a:p>
          </p:txBody>
        </p:sp>
      </p:grpSp>
      <p:grpSp>
        <p:nvGrpSpPr>
          <p:cNvPr id="16" name="Group 16"/>
          <p:cNvGrpSpPr/>
          <p:nvPr/>
        </p:nvGrpSpPr>
        <p:grpSpPr>
          <a:xfrm rot="-5400000">
            <a:off x="9083167" y="-2978248"/>
            <a:ext cx="121666" cy="10895119"/>
            <a:chOff x="0" y="0"/>
            <a:chExt cx="32044" cy="2869496"/>
          </a:xfrm>
        </p:grpSpPr>
        <p:sp>
          <p:nvSpPr>
            <p:cNvPr id="17" name="Freeform 17"/>
            <p:cNvSpPr/>
            <p:nvPr/>
          </p:nvSpPr>
          <p:spPr>
            <a:xfrm>
              <a:off x="0" y="0"/>
              <a:ext cx="32044" cy="2869496"/>
            </a:xfrm>
            <a:custGeom>
              <a:avLst/>
              <a:gdLst/>
              <a:ahLst/>
              <a:cxnLst/>
              <a:rect l="l" t="t" r="r" b="b"/>
              <a:pathLst>
                <a:path w="32044" h="2869496">
                  <a:moveTo>
                    <a:pt x="0" y="0"/>
                  </a:moveTo>
                  <a:lnTo>
                    <a:pt x="32044" y="0"/>
                  </a:lnTo>
                  <a:lnTo>
                    <a:pt x="32044" y="2869496"/>
                  </a:lnTo>
                  <a:lnTo>
                    <a:pt x="0" y="2869496"/>
                  </a:lnTo>
                  <a:close/>
                </a:path>
              </a:pathLst>
            </a:custGeom>
            <a:gradFill rotWithShape="1">
              <a:gsLst>
                <a:gs pos="0">
                  <a:srgbClr val="E2C507">
                    <a:alpha val="0"/>
                  </a:srgbClr>
                </a:gs>
                <a:gs pos="50000">
                  <a:srgbClr val="E2C507">
                    <a:alpha val="100000"/>
                  </a:srgbClr>
                </a:gs>
                <a:gs pos="100000">
                  <a:srgbClr val="E2C507">
                    <a:alpha val="0"/>
                  </a:srgbClr>
                </a:gs>
              </a:gsLst>
              <a:lin ang="5400000"/>
            </a:gradFill>
          </p:spPr>
        </p:sp>
        <p:sp>
          <p:nvSpPr>
            <p:cNvPr id="18" name="TextBox 18"/>
            <p:cNvSpPr txBox="1"/>
            <p:nvPr/>
          </p:nvSpPr>
          <p:spPr>
            <a:xfrm>
              <a:off x="0" y="-38100"/>
              <a:ext cx="32044" cy="2907596"/>
            </a:xfrm>
            <a:prstGeom prst="rect">
              <a:avLst/>
            </a:prstGeom>
          </p:spPr>
          <p:txBody>
            <a:bodyPr lIns="50800" tIns="50800" rIns="50800" bIns="50800" rtlCol="0" anchor="ctr"/>
            <a:lstStyle/>
            <a:p>
              <a:pPr algn="ctr">
                <a:lnSpc>
                  <a:spcPts val="2659"/>
                </a:lnSpc>
              </a:pPr>
              <a:endParaRPr/>
            </a:p>
          </p:txBody>
        </p:sp>
      </p:grpSp>
      <p:grpSp>
        <p:nvGrpSpPr>
          <p:cNvPr id="19" name="Group 19"/>
          <p:cNvGrpSpPr/>
          <p:nvPr/>
        </p:nvGrpSpPr>
        <p:grpSpPr>
          <a:xfrm rot="-5400000">
            <a:off x="9083937" y="689483"/>
            <a:ext cx="120126" cy="18288000"/>
            <a:chOff x="0" y="0"/>
            <a:chExt cx="31638" cy="4816593"/>
          </a:xfrm>
        </p:grpSpPr>
        <p:sp>
          <p:nvSpPr>
            <p:cNvPr id="20" name="Freeform 20"/>
            <p:cNvSpPr/>
            <p:nvPr/>
          </p:nvSpPr>
          <p:spPr>
            <a:xfrm>
              <a:off x="0" y="0"/>
              <a:ext cx="31638" cy="4816592"/>
            </a:xfrm>
            <a:custGeom>
              <a:avLst/>
              <a:gdLst/>
              <a:ahLst/>
              <a:cxnLst/>
              <a:rect l="l" t="t" r="r" b="b"/>
              <a:pathLst>
                <a:path w="31638" h="4816592">
                  <a:moveTo>
                    <a:pt x="0" y="0"/>
                  </a:moveTo>
                  <a:lnTo>
                    <a:pt x="31638" y="0"/>
                  </a:lnTo>
                  <a:lnTo>
                    <a:pt x="31638" y="4816592"/>
                  </a:lnTo>
                  <a:lnTo>
                    <a:pt x="0" y="4816592"/>
                  </a:lnTo>
                  <a:close/>
                </a:path>
              </a:pathLst>
            </a:custGeom>
            <a:gradFill rotWithShape="1">
              <a:gsLst>
                <a:gs pos="0">
                  <a:srgbClr val="E2C507">
                    <a:alpha val="0"/>
                  </a:srgbClr>
                </a:gs>
                <a:gs pos="50000">
                  <a:srgbClr val="E2C507">
                    <a:alpha val="100000"/>
                  </a:srgbClr>
                </a:gs>
                <a:gs pos="100000">
                  <a:srgbClr val="E2C507">
                    <a:alpha val="0"/>
                  </a:srgbClr>
                </a:gs>
              </a:gsLst>
              <a:lin ang="5400000"/>
            </a:gradFill>
          </p:spPr>
        </p:sp>
        <p:sp>
          <p:nvSpPr>
            <p:cNvPr id="21" name="TextBox 21"/>
            <p:cNvSpPr txBox="1"/>
            <p:nvPr/>
          </p:nvSpPr>
          <p:spPr>
            <a:xfrm>
              <a:off x="0" y="-38100"/>
              <a:ext cx="31638" cy="4854693"/>
            </a:xfrm>
            <a:prstGeom prst="rect">
              <a:avLst/>
            </a:prstGeom>
          </p:spPr>
          <p:txBody>
            <a:bodyPr lIns="50800" tIns="50800" rIns="50800" bIns="50800" rtlCol="0" anchor="ctr"/>
            <a:lstStyle/>
            <a:p>
              <a:pPr algn="ctr">
                <a:lnSpc>
                  <a:spcPts val="2659"/>
                </a:lnSpc>
              </a:pPr>
              <a:endParaRPr/>
            </a:p>
          </p:txBody>
        </p:sp>
      </p:grpSp>
      <p:sp>
        <p:nvSpPr>
          <p:cNvPr id="23" name="Freeform 62">
            <a:extLst>
              <a:ext uri="{FF2B5EF4-FFF2-40B4-BE49-F238E27FC236}">
                <a16:creationId xmlns:a16="http://schemas.microsoft.com/office/drawing/2014/main" id="{FEC60A7F-F475-4D39-8ED2-1DDE37F5DE78}"/>
              </a:ext>
            </a:extLst>
          </p:cNvPr>
          <p:cNvSpPr/>
          <p:nvPr/>
        </p:nvSpPr>
        <p:spPr>
          <a:xfrm>
            <a:off x="14249400" y="9441544"/>
            <a:ext cx="4038600" cy="845456"/>
          </a:xfrm>
          <a:custGeom>
            <a:avLst/>
            <a:gdLst/>
            <a:ahLst/>
            <a:cxnLst/>
            <a:rect l="l" t="t" r="r" b="b"/>
            <a:pathLst>
              <a:path w="5375339" h="1043712">
                <a:moveTo>
                  <a:pt x="0" y="0"/>
                </a:moveTo>
                <a:lnTo>
                  <a:pt x="5375339" y="0"/>
                </a:lnTo>
                <a:lnTo>
                  <a:pt x="5375339" y="1043712"/>
                </a:lnTo>
                <a:lnTo>
                  <a:pt x="0" y="1043712"/>
                </a:lnTo>
                <a:lnTo>
                  <a:pt x="0" y="0"/>
                </a:lnTo>
                <a:close/>
              </a:path>
            </a:pathLst>
          </a:custGeom>
          <a:blipFill>
            <a:blip r:embed="rId2"/>
            <a:stretch>
              <a:fillRect/>
            </a:stretch>
          </a:blipFill>
        </p:spPr>
      </p:sp>
      <p:sp>
        <p:nvSpPr>
          <p:cNvPr id="22" name="Oval 21">
            <a:extLst>
              <a:ext uri="{FF2B5EF4-FFF2-40B4-BE49-F238E27FC236}">
                <a16:creationId xmlns:a16="http://schemas.microsoft.com/office/drawing/2014/main" id="{6052C7EF-DDF7-48EB-9BC3-49A5D773C528}"/>
              </a:ext>
            </a:extLst>
          </p:cNvPr>
          <p:cNvSpPr/>
          <p:nvPr/>
        </p:nvSpPr>
        <p:spPr>
          <a:xfrm>
            <a:off x="997915" y="3242052"/>
            <a:ext cx="4388954" cy="3561512"/>
          </a:xfrm>
          <a:prstGeom prst="ellipse">
            <a:avLst/>
          </a:prstGeom>
          <a:noFill/>
          <a:ln w="38100">
            <a:solidFill>
              <a:srgbClr val="FFE0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dirty="0"/>
          </a:p>
        </p:txBody>
      </p:sp>
      <p:sp>
        <p:nvSpPr>
          <p:cNvPr id="30" name="Oval 29">
            <a:extLst>
              <a:ext uri="{FF2B5EF4-FFF2-40B4-BE49-F238E27FC236}">
                <a16:creationId xmlns:a16="http://schemas.microsoft.com/office/drawing/2014/main" id="{93223866-2277-47B7-9C50-38E7813B13CF}"/>
              </a:ext>
            </a:extLst>
          </p:cNvPr>
          <p:cNvSpPr/>
          <p:nvPr/>
        </p:nvSpPr>
        <p:spPr>
          <a:xfrm>
            <a:off x="9047204" y="3286503"/>
            <a:ext cx="4388954" cy="3561512"/>
          </a:xfrm>
          <a:prstGeom prst="ellipse">
            <a:avLst/>
          </a:prstGeom>
          <a:noFill/>
          <a:ln w="38100">
            <a:solidFill>
              <a:srgbClr val="FFE0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1" name="Oval 30">
            <a:extLst>
              <a:ext uri="{FF2B5EF4-FFF2-40B4-BE49-F238E27FC236}">
                <a16:creationId xmlns:a16="http://schemas.microsoft.com/office/drawing/2014/main" id="{EB8D0271-9F99-4599-B4DE-61A51042D9EA}"/>
              </a:ext>
            </a:extLst>
          </p:cNvPr>
          <p:cNvSpPr/>
          <p:nvPr/>
        </p:nvSpPr>
        <p:spPr>
          <a:xfrm>
            <a:off x="5021669" y="5639583"/>
            <a:ext cx="4388954" cy="3561512"/>
          </a:xfrm>
          <a:prstGeom prst="ellipse">
            <a:avLst/>
          </a:prstGeom>
          <a:noFill/>
          <a:ln w="38100">
            <a:solidFill>
              <a:srgbClr val="FFE0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2" name="Oval 31">
            <a:extLst>
              <a:ext uri="{FF2B5EF4-FFF2-40B4-BE49-F238E27FC236}">
                <a16:creationId xmlns:a16="http://schemas.microsoft.com/office/drawing/2014/main" id="{426C2199-EE66-47CC-894C-F30123632541}"/>
              </a:ext>
            </a:extLst>
          </p:cNvPr>
          <p:cNvSpPr/>
          <p:nvPr/>
        </p:nvSpPr>
        <p:spPr>
          <a:xfrm>
            <a:off x="12968737" y="5639583"/>
            <a:ext cx="4388954" cy="3561512"/>
          </a:xfrm>
          <a:prstGeom prst="ellipse">
            <a:avLst/>
          </a:prstGeom>
          <a:noFill/>
          <a:ln w="38100">
            <a:solidFill>
              <a:srgbClr val="FFE0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4" name="TextBox 33">
            <a:extLst>
              <a:ext uri="{FF2B5EF4-FFF2-40B4-BE49-F238E27FC236}">
                <a16:creationId xmlns:a16="http://schemas.microsoft.com/office/drawing/2014/main" id="{9D7844CF-52EA-408F-8C67-B8BB6B555BF9}"/>
              </a:ext>
            </a:extLst>
          </p:cNvPr>
          <p:cNvSpPr txBox="1"/>
          <p:nvPr/>
        </p:nvSpPr>
        <p:spPr>
          <a:xfrm>
            <a:off x="1148165" y="3419571"/>
            <a:ext cx="4088455" cy="3016210"/>
          </a:xfrm>
          <a:prstGeom prst="rect">
            <a:avLst/>
          </a:prstGeom>
          <a:noFill/>
        </p:spPr>
        <p:txBody>
          <a:bodyPr wrap="square" rtlCol="0">
            <a:spAutoFit/>
          </a:bodyPr>
          <a:lstStyle/>
          <a:p>
            <a:pPr lvl="0" algn="ctr"/>
            <a:r>
              <a:rPr lang="en-US" sz="2400" b="1" u="sng" dirty="0">
                <a:solidFill>
                  <a:srgbClr val="FFE012"/>
                </a:solidFill>
                <a:latin typeface="Book Antiqua" panose="02040602050305030304" pitchFamily="18" charset="0"/>
              </a:rPr>
              <a:t>Personalized</a:t>
            </a:r>
          </a:p>
          <a:p>
            <a:pPr lvl="0" algn="ctr"/>
            <a:r>
              <a:rPr lang="en-US" sz="2400" b="1" u="sng" dirty="0">
                <a:solidFill>
                  <a:srgbClr val="FFE012"/>
                </a:solidFill>
                <a:latin typeface="Book Antiqua" panose="02040602050305030304" pitchFamily="18" charset="0"/>
              </a:rPr>
              <a:t>Interactions</a:t>
            </a:r>
          </a:p>
          <a:p>
            <a:pPr lvl="0" algn="ctr"/>
            <a:endParaRPr lang="en-US" sz="2200" b="1" u="sng" dirty="0">
              <a:solidFill>
                <a:srgbClr val="FFE012"/>
              </a:solidFill>
              <a:latin typeface="Book Antiqua" panose="02040602050305030304" pitchFamily="18" charset="0"/>
            </a:endParaRPr>
          </a:p>
          <a:p>
            <a:pPr lvl="0" algn="ctr"/>
            <a:r>
              <a:rPr lang="en-US" sz="2000" dirty="0">
                <a:solidFill>
                  <a:prstClr val="white"/>
                </a:solidFill>
              </a:rPr>
              <a:t>1.  Adapts video explanations to student level (basic, intermediate, advanced).</a:t>
            </a:r>
          </a:p>
          <a:p>
            <a:pPr lvl="0" algn="ctr"/>
            <a:r>
              <a:rPr lang="en-US" sz="2000" dirty="0">
                <a:solidFill>
                  <a:prstClr val="white"/>
                </a:solidFill>
              </a:rPr>
              <a:t>2.  Offers custom learning paths based on strengths, weaknesses,</a:t>
            </a:r>
          </a:p>
          <a:p>
            <a:pPr lvl="0" algn="ctr"/>
            <a:r>
              <a:rPr lang="en-US" sz="2000" dirty="0">
                <a:solidFill>
                  <a:prstClr val="white"/>
                </a:solidFill>
              </a:rPr>
              <a:t> and progress history.</a:t>
            </a:r>
            <a:endParaRPr lang="en-IN" sz="2000" dirty="0">
              <a:solidFill>
                <a:prstClr val="white"/>
              </a:solidFill>
            </a:endParaRPr>
          </a:p>
        </p:txBody>
      </p:sp>
      <p:sp>
        <p:nvSpPr>
          <p:cNvPr id="35" name="TextBox 34">
            <a:extLst>
              <a:ext uri="{FF2B5EF4-FFF2-40B4-BE49-F238E27FC236}">
                <a16:creationId xmlns:a16="http://schemas.microsoft.com/office/drawing/2014/main" id="{619047DF-4B86-499C-BC39-A9C65BDFF785}"/>
              </a:ext>
            </a:extLst>
          </p:cNvPr>
          <p:cNvSpPr txBox="1"/>
          <p:nvPr/>
        </p:nvSpPr>
        <p:spPr>
          <a:xfrm>
            <a:off x="5257383" y="6176643"/>
            <a:ext cx="3917526" cy="2677656"/>
          </a:xfrm>
          <a:prstGeom prst="rect">
            <a:avLst/>
          </a:prstGeom>
          <a:noFill/>
        </p:spPr>
        <p:txBody>
          <a:bodyPr wrap="square" rtlCol="0">
            <a:spAutoFit/>
          </a:bodyPr>
          <a:lstStyle/>
          <a:p>
            <a:pPr lvl="0" algn="ctr"/>
            <a:r>
              <a:rPr lang="en-US" sz="2400" b="1" u="sng" dirty="0">
                <a:solidFill>
                  <a:srgbClr val="FFE012"/>
                </a:solidFill>
                <a:latin typeface="Book Antiqua" panose="02040602050305030304" pitchFamily="18" charset="0"/>
              </a:rPr>
              <a:t>24/7 Assistance</a:t>
            </a:r>
          </a:p>
          <a:p>
            <a:pPr lvl="0" algn="ctr"/>
            <a:endParaRPr lang="en-US" sz="2400" b="1" u="sng" dirty="0">
              <a:solidFill>
                <a:srgbClr val="FFE012"/>
              </a:solidFill>
              <a:latin typeface="Book Antiqua" panose="02040602050305030304" pitchFamily="18" charset="0"/>
            </a:endParaRPr>
          </a:p>
          <a:p>
            <a:pPr lvl="0" algn="ctr"/>
            <a:r>
              <a:rPr lang="en-US" sz="2000" dirty="0">
                <a:solidFill>
                  <a:prstClr val="white"/>
                </a:solidFill>
              </a:rPr>
              <a:t>1.  Students can generate animated lessons or clarifications anytime and anywhere with ease.</a:t>
            </a:r>
          </a:p>
          <a:p>
            <a:pPr lvl="0" algn="ctr"/>
            <a:r>
              <a:rPr lang="en-US" sz="2000" dirty="0">
                <a:solidFill>
                  <a:prstClr val="white"/>
                </a:solidFill>
              </a:rPr>
              <a:t>2.  AI answers doubts in real time, ensuring continuous learning support.</a:t>
            </a:r>
            <a:endParaRPr lang="en-IN" sz="2000" dirty="0">
              <a:solidFill>
                <a:prstClr val="white"/>
              </a:solidFill>
            </a:endParaRPr>
          </a:p>
        </p:txBody>
      </p:sp>
      <p:sp>
        <p:nvSpPr>
          <p:cNvPr id="36" name="TextBox 35">
            <a:extLst>
              <a:ext uri="{FF2B5EF4-FFF2-40B4-BE49-F238E27FC236}">
                <a16:creationId xmlns:a16="http://schemas.microsoft.com/office/drawing/2014/main" id="{37289FF5-A5D7-4B68-B8BB-EC549E8A3DE4}"/>
              </a:ext>
            </a:extLst>
          </p:cNvPr>
          <p:cNvSpPr txBox="1"/>
          <p:nvPr/>
        </p:nvSpPr>
        <p:spPr>
          <a:xfrm>
            <a:off x="9072024" y="3506404"/>
            <a:ext cx="4388954" cy="3016210"/>
          </a:xfrm>
          <a:prstGeom prst="rect">
            <a:avLst/>
          </a:prstGeom>
          <a:noFill/>
        </p:spPr>
        <p:txBody>
          <a:bodyPr wrap="square" rtlCol="0">
            <a:spAutoFit/>
          </a:bodyPr>
          <a:lstStyle/>
          <a:p>
            <a:pPr lvl="0" algn="ctr"/>
            <a:r>
              <a:rPr lang="en-US" sz="2400" b="1" u="sng" dirty="0">
                <a:solidFill>
                  <a:srgbClr val="FFE012"/>
                </a:solidFill>
                <a:latin typeface="Book Antiqua" panose="02040602050305030304" pitchFamily="18" charset="0"/>
              </a:rPr>
              <a:t>Automated Task</a:t>
            </a:r>
          </a:p>
          <a:p>
            <a:pPr lvl="0" algn="ctr"/>
            <a:r>
              <a:rPr lang="en-US" sz="2400" b="1" u="sng" dirty="0">
                <a:solidFill>
                  <a:srgbClr val="FFE012"/>
                </a:solidFill>
                <a:latin typeface="Book Antiqua" panose="02040602050305030304" pitchFamily="18" charset="0"/>
              </a:rPr>
              <a:t> Handling</a:t>
            </a:r>
          </a:p>
          <a:p>
            <a:pPr lvl="0" algn="ctr"/>
            <a:endParaRPr lang="en-US" sz="2200" b="1" u="sng" dirty="0">
              <a:solidFill>
                <a:srgbClr val="FFE012"/>
              </a:solidFill>
              <a:latin typeface="Book Antiqua" panose="02040602050305030304" pitchFamily="18" charset="0"/>
            </a:endParaRPr>
          </a:p>
          <a:p>
            <a:pPr lvl="0" algn="ctr"/>
            <a:r>
              <a:rPr lang="en-US" sz="2000" dirty="0">
                <a:solidFill>
                  <a:prstClr val="white"/>
                </a:solidFill>
              </a:rPr>
              <a:t>1.  Instantly converts text, PDFs, or lectures into animated explainer videos, saving teacher preparation time.</a:t>
            </a:r>
          </a:p>
          <a:p>
            <a:pPr lvl="0" algn="ctr"/>
            <a:r>
              <a:rPr lang="en-US" sz="2000" dirty="0">
                <a:solidFill>
                  <a:prstClr val="white"/>
                </a:solidFill>
              </a:rPr>
              <a:t>2.  Automates progress tracking and reporting, reducing administrative workload for educators.</a:t>
            </a:r>
            <a:endParaRPr lang="en-IN" sz="2000" dirty="0">
              <a:solidFill>
                <a:prstClr val="white"/>
              </a:solidFill>
            </a:endParaRPr>
          </a:p>
        </p:txBody>
      </p:sp>
      <p:sp>
        <p:nvSpPr>
          <p:cNvPr id="37" name="TextBox 36">
            <a:extLst>
              <a:ext uri="{FF2B5EF4-FFF2-40B4-BE49-F238E27FC236}">
                <a16:creationId xmlns:a16="http://schemas.microsoft.com/office/drawing/2014/main" id="{381A6FFE-4E1E-4902-9605-C05D6BB1D76A}"/>
              </a:ext>
            </a:extLst>
          </p:cNvPr>
          <p:cNvSpPr txBox="1"/>
          <p:nvPr/>
        </p:nvSpPr>
        <p:spPr>
          <a:xfrm>
            <a:off x="13238397" y="6031881"/>
            <a:ext cx="3917526" cy="3016210"/>
          </a:xfrm>
          <a:prstGeom prst="rect">
            <a:avLst/>
          </a:prstGeom>
          <a:noFill/>
        </p:spPr>
        <p:txBody>
          <a:bodyPr wrap="square" rtlCol="0">
            <a:spAutoFit/>
          </a:bodyPr>
          <a:lstStyle/>
          <a:p>
            <a:pPr lvl="0" algn="ctr"/>
            <a:r>
              <a:rPr lang="en-US" sz="2400" b="1" u="sng" dirty="0">
                <a:solidFill>
                  <a:srgbClr val="FFE012"/>
                </a:solidFill>
                <a:latin typeface="Book Antiqua" panose="02040602050305030304" pitchFamily="18" charset="0"/>
              </a:rPr>
              <a:t>Interactive Learning Support</a:t>
            </a:r>
          </a:p>
          <a:p>
            <a:pPr lvl="0" algn="ctr"/>
            <a:endParaRPr lang="en-US" sz="2200" b="1" u="sng" dirty="0">
              <a:solidFill>
                <a:srgbClr val="FFE012"/>
              </a:solidFill>
              <a:latin typeface="Book Antiqua" panose="02040602050305030304" pitchFamily="18" charset="0"/>
            </a:endParaRPr>
          </a:p>
          <a:p>
            <a:pPr lvl="0" algn="ctr"/>
            <a:r>
              <a:rPr lang="en-US" sz="2000" dirty="0">
                <a:solidFill>
                  <a:prstClr val="white"/>
                </a:solidFill>
              </a:rPr>
              <a:t>1.  Provide quizzes, flashcards, and practice tests to aid learning.</a:t>
            </a:r>
          </a:p>
          <a:p>
            <a:pPr lvl="0" algn="ctr"/>
            <a:r>
              <a:rPr lang="en-US" sz="2000" dirty="0">
                <a:solidFill>
                  <a:prstClr val="white"/>
                </a:solidFill>
              </a:rPr>
              <a:t>2.  Provides collaborative study rooms where students can chat, annotate, and solve problems together. </a:t>
            </a:r>
            <a:endParaRPr lang="en-IN" sz="2000" dirty="0">
              <a:solidFill>
                <a:prstClr val="white"/>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rgbClr val="020D47">
                <a:alpha val="100000"/>
              </a:srgbClr>
            </a:gs>
            <a:gs pos="100000">
              <a:srgbClr val="020D47">
                <a:alpha val="100000"/>
              </a:srgbClr>
            </a:gs>
          </a:gsLst>
          <a:lin ang="0"/>
        </a:gradFill>
        <a:effectLst/>
      </p:bgPr>
    </p:bg>
    <p:spTree>
      <p:nvGrpSpPr>
        <p:cNvPr id="1" name=""/>
        <p:cNvGrpSpPr/>
        <p:nvPr/>
      </p:nvGrpSpPr>
      <p:grpSpPr>
        <a:xfrm>
          <a:off x="0" y="0"/>
          <a:ext cx="0" cy="0"/>
          <a:chOff x="0" y="0"/>
          <a:chExt cx="0" cy="0"/>
        </a:xfrm>
      </p:grpSpPr>
      <p:sp>
        <p:nvSpPr>
          <p:cNvPr id="2" name="TextBox 2"/>
          <p:cNvSpPr txBox="1"/>
          <p:nvPr/>
        </p:nvSpPr>
        <p:spPr>
          <a:xfrm>
            <a:off x="3464275" y="347600"/>
            <a:ext cx="11359450" cy="1802622"/>
          </a:xfrm>
          <a:prstGeom prst="rect">
            <a:avLst/>
          </a:prstGeom>
        </p:spPr>
        <p:txBody>
          <a:bodyPr lIns="0" tIns="0" rIns="0" bIns="0" rtlCol="0" anchor="t">
            <a:spAutoFit/>
          </a:bodyPr>
          <a:lstStyle/>
          <a:p>
            <a:pPr algn="ctr">
              <a:lnSpc>
                <a:spcPts val="6807"/>
              </a:lnSpc>
            </a:pPr>
            <a:r>
              <a:rPr lang="en-US" sz="6188" b="1">
                <a:solidFill>
                  <a:srgbClr val="FFE012"/>
                </a:solidFill>
                <a:latin typeface="Poppins Bold"/>
                <a:ea typeface="Poppins Bold"/>
                <a:cs typeface="Poppins Bold"/>
                <a:sym typeface="Poppins Bold"/>
              </a:rPr>
              <a:t>Target Users and Expected Use Cases</a:t>
            </a:r>
          </a:p>
        </p:txBody>
      </p:sp>
      <p:grpSp>
        <p:nvGrpSpPr>
          <p:cNvPr id="4" name="Group 4"/>
          <p:cNvGrpSpPr/>
          <p:nvPr/>
        </p:nvGrpSpPr>
        <p:grpSpPr>
          <a:xfrm>
            <a:off x="-1406875" y="-2093072"/>
            <a:ext cx="4871150" cy="4186145"/>
            <a:chOff x="0" y="0"/>
            <a:chExt cx="812800" cy="698500"/>
          </a:xfrm>
        </p:grpSpPr>
        <p:sp>
          <p:nvSpPr>
            <p:cNvPr id="5" name="Freeform 5"/>
            <p:cNvSpPr/>
            <p:nvPr/>
          </p:nvSpPr>
          <p:spPr>
            <a:xfrm>
              <a:off x="8851" y="0"/>
              <a:ext cx="795099" cy="698500"/>
            </a:xfrm>
            <a:custGeom>
              <a:avLst/>
              <a:gdLst/>
              <a:ahLst/>
              <a:cxnLst/>
              <a:rect l="l" t="t" r="r" b="b"/>
              <a:pathLst>
                <a:path w="795099" h="698500">
                  <a:moveTo>
                    <a:pt x="780770" y="389089"/>
                  </a:moveTo>
                  <a:lnTo>
                    <a:pt x="623928" y="658661"/>
                  </a:lnTo>
                  <a:cubicBezTo>
                    <a:pt x="609577" y="683326"/>
                    <a:pt x="583194" y="698500"/>
                    <a:pt x="554658" y="698500"/>
                  </a:cubicBezTo>
                  <a:lnTo>
                    <a:pt x="240440" y="698500"/>
                  </a:lnTo>
                  <a:cubicBezTo>
                    <a:pt x="211904" y="698500"/>
                    <a:pt x="185521" y="683326"/>
                    <a:pt x="171170" y="658661"/>
                  </a:cubicBezTo>
                  <a:lnTo>
                    <a:pt x="14328" y="389089"/>
                  </a:lnTo>
                  <a:cubicBezTo>
                    <a:pt x="0" y="364462"/>
                    <a:pt x="0" y="334038"/>
                    <a:pt x="14328" y="309411"/>
                  </a:cubicBezTo>
                  <a:lnTo>
                    <a:pt x="171170" y="39839"/>
                  </a:lnTo>
                  <a:cubicBezTo>
                    <a:pt x="185521" y="15174"/>
                    <a:pt x="211904" y="0"/>
                    <a:pt x="240440" y="0"/>
                  </a:cubicBezTo>
                  <a:lnTo>
                    <a:pt x="554658" y="0"/>
                  </a:lnTo>
                  <a:cubicBezTo>
                    <a:pt x="583194" y="0"/>
                    <a:pt x="609577" y="15174"/>
                    <a:pt x="623928" y="39839"/>
                  </a:cubicBezTo>
                  <a:lnTo>
                    <a:pt x="780770" y="309411"/>
                  </a:lnTo>
                  <a:cubicBezTo>
                    <a:pt x="795098" y="334038"/>
                    <a:pt x="795098" y="364462"/>
                    <a:pt x="780770" y="389089"/>
                  </a:cubicBezTo>
                  <a:close/>
                </a:path>
              </a:pathLst>
            </a:custGeom>
            <a:solidFill>
              <a:srgbClr val="E2C507"/>
            </a:solidFill>
          </p:spPr>
          <p:txBody>
            <a:bodyPr/>
            <a:lstStyle/>
            <a:p>
              <a:endParaRPr lang="en-IN" dirty="0"/>
            </a:p>
          </p:txBody>
        </p:sp>
        <p:sp>
          <p:nvSpPr>
            <p:cNvPr id="6" name="TextBox 6"/>
            <p:cNvSpPr txBox="1"/>
            <p:nvPr/>
          </p:nvSpPr>
          <p:spPr>
            <a:xfrm>
              <a:off x="114300" y="-38100"/>
              <a:ext cx="584200" cy="736600"/>
            </a:xfrm>
            <a:prstGeom prst="rect">
              <a:avLst/>
            </a:prstGeom>
          </p:spPr>
          <p:txBody>
            <a:bodyPr lIns="50800" tIns="50800" rIns="50800" bIns="50800" rtlCol="0" anchor="ctr"/>
            <a:lstStyle/>
            <a:p>
              <a:pPr algn="ctr">
                <a:lnSpc>
                  <a:spcPts val="2659"/>
                </a:lnSpc>
              </a:pPr>
              <a:endParaRPr/>
            </a:p>
          </p:txBody>
        </p:sp>
      </p:grpSp>
      <p:grpSp>
        <p:nvGrpSpPr>
          <p:cNvPr id="7" name="Group 7"/>
          <p:cNvGrpSpPr/>
          <p:nvPr/>
        </p:nvGrpSpPr>
        <p:grpSpPr>
          <a:xfrm>
            <a:off x="14823725" y="-2093072"/>
            <a:ext cx="4871150" cy="4186145"/>
            <a:chOff x="0" y="0"/>
            <a:chExt cx="812800" cy="698500"/>
          </a:xfrm>
        </p:grpSpPr>
        <p:sp>
          <p:nvSpPr>
            <p:cNvPr id="8" name="Freeform 8"/>
            <p:cNvSpPr/>
            <p:nvPr/>
          </p:nvSpPr>
          <p:spPr>
            <a:xfrm>
              <a:off x="8851" y="0"/>
              <a:ext cx="795099" cy="698500"/>
            </a:xfrm>
            <a:custGeom>
              <a:avLst/>
              <a:gdLst/>
              <a:ahLst/>
              <a:cxnLst/>
              <a:rect l="l" t="t" r="r" b="b"/>
              <a:pathLst>
                <a:path w="795099" h="698500">
                  <a:moveTo>
                    <a:pt x="780770" y="389089"/>
                  </a:moveTo>
                  <a:lnTo>
                    <a:pt x="623928" y="658661"/>
                  </a:lnTo>
                  <a:cubicBezTo>
                    <a:pt x="609577" y="683326"/>
                    <a:pt x="583194" y="698500"/>
                    <a:pt x="554658" y="698500"/>
                  </a:cubicBezTo>
                  <a:lnTo>
                    <a:pt x="240440" y="698500"/>
                  </a:lnTo>
                  <a:cubicBezTo>
                    <a:pt x="211904" y="698500"/>
                    <a:pt x="185521" y="683326"/>
                    <a:pt x="171170" y="658661"/>
                  </a:cubicBezTo>
                  <a:lnTo>
                    <a:pt x="14328" y="389089"/>
                  </a:lnTo>
                  <a:cubicBezTo>
                    <a:pt x="0" y="364462"/>
                    <a:pt x="0" y="334038"/>
                    <a:pt x="14328" y="309411"/>
                  </a:cubicBezTo>
                  <a:lnTo>
                    <a:pt x="171170" y="39839"/>
                  </a:lnTo>
                  <a:cubicBezTo>
                    <a:pt x="185521" y="15174"/>
                    <a:pt x="211904" y="0"/>
                    <a:pt x="240440" y="0"/>
                  </a:cubicBezTo>
                  <a:lnTo>
                    <a:pt x="554658" y="0"/>
                  </a:lnTo>
                  <a:cubicBezTo>
                    <a:pt x="583194" y="0"/>
                    <a:pt x="609577" y="15174"/>
                    <a:pt x="623928" y="39839"/>
                  </a:cubicBezTo>
                  <a:lnTo>
                    <a:pt x="780770" y="309411"/>
                  </a:lnTo>
                  <a:cubicBezTo>
                    <a:pt x="795098" y="334038"/>
                    <a:pt x="795098" y="364462"/>
                    <a:pt x="780770" y="389089"/>
                  </a:cubicBezTo>
                  <a:close/>
                </a:path>
              </a:pathLst>
            </a:custGeom>
            <a:solidFill>
              <a:srgbClr val="E2C507"/>
            </a:solidFill>
          </p:spPr>
        </p:sp>
        <p:sp>
          <p:nvSpPr>
            <p:cNvPr id="9" name="TextBox 9"/>
            <p:cNvSpPr txBox="1"/>
            <p:nvPr/>
          </p:nvSpPr>
          <p:spPr>
            <a:xfrm>
              <a:off x="114300" y="-38100"/>
              <a:ext cx="584200" cy="736600"/>
            </a:xfrm>
            <a:prstGeom prst="rect">
              <a:avLst/>
            </a:prstGeom>
          </p:spPr>
          <p:txBody>
            <a:bodyPr lIns="50800" tIns="50800" rIns="50800" bIns="50800" rtlCol="0" anchor="ctr"/>
            <a:lstStyle/>
            <a:p>
              <a:pPr algn="ctr">
                <a:lnSpc>
                  <a:spcPts val="2659"/>
                </a:lnSpc>
              </a:pPr>
              <a:endParaRPr/>
            </a:p>
          </p:txBody>
        </p:sp>
      </p:grpSp>
      <p:grpSp>
        <p:nvGrpSpPr>
          <p:cNvPr id="10" name="Group 10"/>
          <p:cNvGrpSpPr/>
          <p:nvPr/>
        </p:nvGrpSpPr>
        <p:grpSpPr>
          <a:xfrm>
            <a:off x="1193409" y="1028700"/>
            <a:ext cx="2026931" cy="1741894"/>
            <a:chOff x="0" y="0"/>
            <a:chExt cx="812800" cy="698500"/>
          </a:xfrm>
        </p:grpSpPr>
        <p:sp>
          <p:nvSpPr>
            <p:cNvPr id="11" name="Freeform 11"/>
            <p:cNvSpPr/>
            <p:nvPr/>
          </p:nvSpPr>
          <p:spPr>
            <a:xfrm>
              <a:off x="11002" y="0"/>
              <a:ext cx="790797" cy="698500"/>
            </a:xfrm>
            <a:custGeom>
              <a:avLst/>
              <a:gdLst/>
              <a:ahLst/>
              <a:cxnLst/>
              <a:rect l="l" t="t" r="r" b="b"/>
              <a:pathLst>
                <a:path w="790797" h="698500">
                  <a:moveTo>
                    <a:pt x="772986" y="398771"/>
                  </a:moveTo>
                  <a:lnTo>
                    <a:pt x="627410" y="648979"/>
                  </a:lnTo>
                  <a:cubicBezTo>
                    <a:pt x="609572" y="679639"/>
                    <a:pt x="576776" y="698500"/>
                    <a:pt x="541305" y="698500"/>
                  </a:cubicBezTo>
                  <a:lnTo>
                    <a:pt x="249491" y="698500"/>
                  </a:lnTo>
                  <a:cubicBezTo>
                    <a:pt x="214020" y="698500"/>
                    <a:pt x="181224" y="679639"/>
                    <a:pt x="163386" y="648979"/>
                  </a:cubicBezTo>
                  <a:lnTo>
                    <a:pt x="17810" y="398771"/>
                  </a:lnTo>
                  <a:cubicBezTo>
                    <a:pt x="0" y="368159"/>
                    <a:pt x="0" y="330341"/>
                    <a:pt x="17810" y="299729"/>
                  </a:cubicBezTo>
                  <a:lnTo>
                    <a:pt x="163386" y="49521"/>
                  </a:lnTo>
                  <a:cubicBezTo>
                    <a:pt x="181224" y="18861"/>
                    <a:pt x="214020" y="0"/>
                    <a:pt x="249491" y="0"/>
                  </a:cubicBezTo>
                  <a:lnTo>
                    <a:pt x="541305" y="0"/>
                  </a:lnTo>
                  <a:cubicBezTo>
                    <a:pt x="576776" y="0"/>
                    <a:pt x="609572" y="18861"/>
                    <a:pt x="627410" y="49521"/>
                  </a:cubicBezTo>
                  <a:lnTo>
                    <a:pt x="772986" y="299729"/>
                  </a:lnTo>
                  <a:cubicBezTo>
                    <a:pt x="790796" y="330341"/>
                    <a:pt x="790796" y="368159"/>
                    <a:pt x="772986" y="398771"/>
                  </a:cubicBezTo>
                  <a:close/>
                </a:path>
              </a:pathLst>
            </a:custGeom>
            <a:solidFill>
              <a:srgbClr val="000000">
                <a:alpha val="0"/>
              </a:srgbClr>
            </a:solidFill>
            <a:ln w="57150" cap="sq">
              <a:solidFill>
                <a:srgbClr val="FFFFFF"/>
              </a:solidFill>
              <a:prstDash val="solid"/>
              <a:miter/>
            </a:ln>
          </p:spPr>
        </p:sp>
        <p:sp>
          <p:nvSpPr>
            <p:cNvPr id="12" name="TextBox 12"/>
            <p:cNvSpPr txBox="1"/>
            <p:nvPr/>
          </p:nvSpPr>
          <p:spPr>
            <a:xfrm>
              <a:off x="114300" y="-38100"/>
              <a:ext cx="584200" cy="736600"/>
            </a:xfrm>
            <a:prstGeom prst="rect">
              <a:avLst/>
            </a:prstGeom>
          </p:spPr>
          <p:txBody>
            <a:bodyPr lIns="50800" tIns="50800" rIns="50800" bIns="50800" rtlCol="0" anchor="ctr"/>
            <a:lstStyle/>
            <a:p>
              <a:pPr algn="ctr">
                <a:lnSpc>
                  <a:spcPts val="2659"/>
                </a:lnSpc>
              </a:pPr>
              <a:endParaRPr/>
            </a:p>
          </p:txBody>
        </p:sp>
      </p:grpSp>
      <p:grpSp>
        <p:nvGrpSpPr>
          <p:cNvPr id="13" name="Group 13"/>
          <p:cNvGrpSpPr/>
          <p:nvPr/>
        </p:nvGrpSpPr>
        <p:grpSpPr>
          <a:xfrm>
            <a:off x="15071771" y="1028700"/>
            <a:ext cx="2026931" cy="1741894"/>
            <a:chOff x="0" y="0"/>
            <a:chExt cx="812800" cy="698500"/>
          </a:xfrm>
        </p:grpSpPr>
        <p:sp>
          <p:nvSpPr>
            <p:cNvPr id="14" name="Freeform 14"/>
            <p:cNvSpPr/>
            <p:nvPr/>
          </p:nvSpPr>
          <p:spPr>
            <a:xfrm>
              <a:off x="11002" y="0"/>
              <a:ext cx="790797" cy="698500"/>
            </a:xfrm>
            <a:custGeom>
              <a:avLst/>
              <a:gdLst/>
              <a:ahLst/>
              <a:cxnLst/>
              <a:rect l="l" t="t" r="r" b="b"/>
              <a:pathLst>
                <a:path w="790797" h="698500">
                  <a:moveTo>
                    <a:pt x="772986" y="398771"/>
                  </a:moveTo>
                  <a:lnTo>
                    <a:pt x="627410" y="648979"/>
                  </a:lnTo>
                  <a:cubicBezTo>
                    <a:pt x="609572" y="679639"/>
                    <a:pt x="576776" y="698500"/>
                    <a:pt x="541305" y="698500"/>
                  </a:cubicBezTo>
                  <a:lnTo>
                    <a:pt x="249491" y="698500"/>
                  </a:lnTo>
                  <a:cubicBezTo>
                    <a:pt x="214020" y="698500"/>
                    <a:pt x="181224" y="679639"/>
                    <a:pt x="163386" y="648979"/>
                  </a:cubicBezTo>
                  <a:lnTo>
                    <a:pt x="17810" y="398771"/>
                  </a:lnTo>
                  <a:cubicBezTo>
                    <a:pt x="0" y="368159"/>
                    <a:pt x="0" y="330341"/>
                    <a:pt x="17810" y="299729"/>
                  </a:cubicBezTo>
                  <a:lnTo>
                    <a:pt x="163386" y="49521"/>
                  </a:lnTo>
                  <a:cubicBezTo>
                    <a:pt x="181224" y="18861"/>
                    <a:pt x="214020" y="0"/>
                    <a:pt x="249491" y="0"/>
                  </a:cubicBezTo>
                  <a:lnTo>
                    <a:pt x="541305" y="0"/>
                  </a:lnTo>
                  <a:cubicBezTo>
                    <a:pt x="576776" y="0"/>
                    <a:pt x="609572" y="18861"/>
                    <a:pt x="627410" y="49521"/>
                  </a:cubicBezTo>
                  <a:lnTo>
                    <a:pt x="772986" y="299729"/>
                  </a:lnTo>
                  <a:cubicBezTo>
                    <a:pt x="790796" y="330341"/>
                    <a:pt x="790796" y="368159"/>
                    <a:pt x="772986" y="398771"/>
                  </a:cubicBezTo>
                  <a:close/>
                </a:path>
              </a:pathLst>
            </a:custGeom>
            <a:solidFill>
              <a:srgbClr val="000000">
                <a:alpha val="0"/>
              </a:srgbClr>
            </a:solidFill>
            <a:ln w="57150" cap="sq">
              <a:solidFill>
                <a:srgbClr val="FFFFFF"/>
              </a:solidFill>
              <a:prstDash val="solid"/>
              <a:miter/>
            </a:ln>
          </p:spPr>
        </p:sp>
        <p:sp>
          <p:nvSpPr>
            <p:cNvPr id="15" name="TextBox 15"/>
            <p:cNvSpPr txBox="1"/>
            <p:nvPr/>
          </p:nvSpPr>
          <p:spPr>
            <a:xfrm>
              <a:off x="114300" y="-38100"/>
              <a:ext cx="584200" cy="736600"/>
            </a:xfrm>
            <a:prstGeom prst="rect">
              <a:avLst/>
            </a:prstGeom>
          </p:spPr>
          <p:txBody>
            <a:bodyPr lIns="50800" tIns="50800" rIns="50800" bIns="50800" rtlCol="0" anchor="ctr"/>
            <a:lstStyle/>
            <a:p>
              <a:pPr algn="ctr">
                <a:lnSpc>
                  <a:spcPts val="2659"/>
                </a:lnSpc>
              </a:pPr>
              <a:endParaRPr/>
            </a:p>
          </p:txBody>
        </p:sp>
      </p:grpSp>
      <p:grpSp>
        <p:nvGrpSpPr>
          <p:cNvPr id="16" name="Group 16"/>
          <p:cNvGrpSpPr/>
          <p:nvPr/>
        </p:nvGrpSpPr>
        <p:grpSpPr>
          <a:xfrm rot="-5400000">
            <a:off x="9083167" y="-2978248"/>
            <a:ext cx="121666" cy="10895119"/>
            <a:chOff x="0" y="0"/>
            <a:chExt cx="32044" cy="2869496"/>
          </a:xfrm>
        </p:grpSpPr>
        <p:sp>
          <p:nvSpPr>
            <p:cNvPr id="17" name="Freeform 17"/>
            <p:cNvSpPr/>
            <p:nvPr/>
          </p:nvSpPr>
          <p:spPr>
            <a:xfrm>
              <a:off x="0" y="0"/>
              <a:ext cx="32044" cy="2869496"/>
            </a:xfrm>
            <a:custGeom>
              <a:avLst/>
              <a:gdLst/>
              <a:ahLst/>
              <a:cxnLst/>
              <a:rect l="l" t="t" r="r" b="b"/>
              <a:pathLst>
                <a:path w="32044" h="2869496">
                  <a:moveTo>
                    <a:pt x="0" y="0"/>
                  </a:moveTo>
                  <a:lnTo>
                    <a:pt x="32044" y="0"/>
                  </a:lnTo>
                  <a:lnTo>
                    <a:pt x="32044" y="2869496"/>
                  </a:lnTo>
                  <a:lnTo>
                    <a:pt x="0" y="2869496"/>
                  </a:lnTo>
                  <a:close/>
                </a:path>
              </a:pathLst>
            </a:custGeom>
            <a:gradFill rotWithShape="1">
              <a:gsLst>
                <a:gs pos="0">
                  <a:srgbClr val="E2C507">
                    <a:alpha val="0"/>
                  </a:srgbClr>
                </a:gs>
                <a:gs pos="50000">
                  <a:srgbClr val="E2C507">
                    <a:alpha val="100000"/>
                  </a:srgbClr>
                </a:gs>
                <a:gs pos="100000">
                  <a:srgbClr val="E2C507">
                    <a:alpha val="0"/>
                  </a:srgbClr>
                </a:gs>
              </a:gsLst>
              <a:lin ang="5400000"/>
            </a:gradFill>
          </p:spPr>
        </p:sp>
        <p:sp>
          <p:nvSpPr>
            <p:cNvPr id="18" name="TextBox 18"/>
            <p:cNvSpPr txBox="1"/>
            <p:nvPr/>
          </p:nvSpPr>
          <p:spPr>
            <a:xfrm>
              <a:off x="0" y="-38100"/>
              <a:ext cx="32044" cy="2907596"/>
            </a:xfrm>
            <a:prstGeom prst="rect">
              <a:avLst/>
            </a:prstGeom>
          </p:spPr>
          <p:txBody>
            <a:bodyPr lIns="50800" tIns="50800" rIns="50800" bIns="50800" rtlCol="0" anchor="ctr"/>
            <a:lstStyle/>
            <a:p>
              <a:pPr algn="ctr">
                <a:lnSpc>
                  <a:spcPts val="2659"/>
                </a:lnSpc>
              </a:pPr>
              <a:endParaRPr/>
            </a:p>
          </p:txBody>
        </p:sp>
      </p:grpSp>
      <p:grpSp>
        <p:nvGrpSpPr>
          <p:cNvPr id="19" name="Group 19"/>
          <p:cNvGrpSpPr/>
          <p:nvPr/>
        </p:nvGrpSpPr>
        <p:grpSpPr>
          <a:xfrm rot="-5400000">
            <a:off x="9083937" y="689483"/>
            <a:ext cx="120126" cy="18288000"/>
            <a:chOff x="0" y="0"/>
            <a:chExt cx="31638" cy="4816593"/>
          </a:xfrm>
        </p:grpSpPr>
        <p:sp>
          <p:nvSpPr>
            <p:cNvPr id="20" name="Freeform 20"/>
            <p:cNvSpPr/>
            <p:nvPr/>
          </p:nvSpPr>
          <p:spPr>
            <a:xfrm>
              <a:off x="0" y="0"/>
              <a:ext cx="31638" cy="4816592"/>
            </a:xfrm>
            <a:custGeom>
              <a:avLst/>
              <a:gdLst/>
              <a:ahLst/>
              <a:cxnLst/>
              <a:rect l="l" t="t" r="r" b="b"/>
              <a:pathLst>
                <a:path w="31638" h="4816592">
                  <a:moveTo>
                    <a:pt x="0" y="0"/>
                  </a:moveTo>
                  <a:lnTo>
                    <a:pt x="31638" y="0"/>
                  </a:lnTo>
                  <a:lnTo>
                    <a:pt x="31638" y="4816592"/>
                  </a:lnTo>
                  <a:lnTo>
                    <a:pt x="0" y="4816592"/>
                  </a:lnTo>
                  <a:close/>
                </a:path>
              </a:pathLst>
            </a:custGeom>
            <a:gradFill rotWithShape="1">
              <a:gsLst>
                <a:gs pos="0">
                  <a:srgbClr val="E2C507">
                    <a:alpha val="0"/>
                  </a:srgbClr>
                </a:gs>
                <a:gs pos="50000">
                  <a:srgbClr val="E2C507">
                    <a:alpha val="100000"/>
                  </a:srgbClr>
                </a:gs>
                <a:gs pos="100000">
                  <a:srgbClr val="E2C507">
                    <a:alpha val="0"/>
                  </a:srgbClr>
                </a:gs>
              </a:gsLst>
              <a:lin ang="5400000"/>
            </a:gradFill>
          </p:spPr>
        </p:sp>
        <p:sp>
          <p:nvSpPr>
            <p:cNvPr id="21" name="TextBox 21"/>
            <p:cNvSpPr txBox="1"/>
            <p:nvPr/>
          </p:nvSpPr>
          <p:spPr>
            <a:xfrm>
              <a:off x="0" y="-38100"/>
              <a:ext cx="31638" cy="4854693"/>
            </a:xfrm>
            <a:prstGeom prst="rect">
              <a:avLst/>
            </a:prstGeom>
          </p:spPr>
          <p:txBody>
            <a:bodyPr lIns="50800" tIns="50800" rIns="50800" bIns="50800" rtlCol="0" anchor="ctr"/>
            <a:lstStyle/>
            <a:p>
              <a:pPr algn="ctr">
                <a:lnSpc>
                  <a:spcPts val="2659"/>
                </a:lnSpc>
              </a:pPr>
              <a:endParaRPr/>
            </a:p>
          </p:txBody>
        </p:sp>
      </p:grpSp>
      <p:sp>
        <p:nvSpPr>
          <p:cNvPr id="23" name="Freeform 62">
            <a:extLst>
              <a:ext uri="{FF2B5EF4-FFF2-40B4-BE49-F238E27FC236}">
                <a16:creationId xmlns:a16="http://schemas.microsoft.com/office/drawing/2014/main" id="{F932DA57-7304-4999-BE97-DE7DD16A5C69}"/>
              </a:ext>
            </a:extLst>
          </p:cNvPr>
          <p:cNvSpPr/>
          <p:nvPr/>
        </p:nvSpPr>
        <p:spPr>
          <a:xfrm>
            <a:off x="14249400" y="9441544"/>
            <a:ext cx="4038600" cy="845456"/>
          </a:xfrm>
          <a:custGeom>
            <a:avLst/>
            <a:gdLst/>
            <a:ahLst/>
            <a:cxnLst/>
            <a:rect l="l" t="t" r="r" b="b"/>
            <a:pathLst>
              <a:path w="5375339" h="1043712">
                <a:moveTo>
                  <a:pt x="0" y="0"/>
                </a:moveTo>
                <a:lnTo>
                  <a:pt x="5375339" y="0"/>
                </a:lnTo>
                <a:lnTo>
                  <a:pt x="5375339" y="1043712"/>
                </a:lnTo>
                <a:lnTo>
                  <a:pt x="0" y="1043712"/>
                </a:lnTo>
                <a:lnTo>
                  <a:pt x="0" y="0"/>
                </a:lnTo>
                <a:close/>
              </a:path>
            </a:pathLst>
          </a:custGeom>
          <a:blipFill>
            <a:blip r:embed="rId2"/>
            <a:stretch>
              <a:fillRect/>
            </a:stretch>
          </a:blipFill>
        </p:spPr>
      </p:sp>
      <p:sp>
        <p:nvSpPr>
          <p:cNvPr id="22" name="Rectangle: Rounded Corners 21">
            <a:extLst>
              <a:ext uri="{FF2B5EF4-FFF2-40B4-BE49-F238E27FC236}">
                <a16:creationId xmlns:a16="http://schemas.microsoft.com/office/drawing/2014/main" id="{144E80D0-3F7E-41A8-8FB3-FC7B811DA6D2}"/>
              </a:ext>
            </a:extLst>
          </p:cNvPr>
          <p:cNvSpPr/>
          <p:nvPr/>
        </p:nvSpPr>
        <p:spPr>
          <a:xfrm>
            <a:off x="1600200" y="3143488"/>
            <a:ext cx="6921500" cy="6057608"/>
          </a:xfrm>
          <a:prstGeom prst="roundRect">
            <a:avLst>
              <a:gd name="adj" fmla="val 11215"/>
            </a:avLst>
          </a:prstGeom>
          <a:noFill/>
          <a:ln w="38100">
            <a:solidFill>
              <a:srgbClr val="FFE0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rgbClr val="FFE012"/>
                </a:solidFill>
                <a:latin typeface="Book Antiqua" panose="02040602050305030304" pitchFamily="18" charset="0"/>
              </a:rPr>
              <a:t>TARGET  USERS</a:t>
            </a:r>
            <a:endParaRPr lang="en-IN" sz="3200" b="1" dirty="0">
              <a:solidFill>
                <a:srgbClr val="FFE012"/>
              </a:solidFill>
              <a:latin typeface="Book Antiqua" panose="02040602050305030304" pitchFamily="18" charset="0"/>
            </a:endParaRPr>
          </a:p>
          <a:p>
            <a:endParaRPr lang="en-IN" sz="2300" b="1" dirty="0">
              <a:solidFill>
                <a:srgbClr val="FFE012"/>
              </a:solidFill>
            </a:endParaRPr>
          </a:p>
          <a:p>
            <a:r>
              <a:rPr lang="en-IN" sz="2300" b="1" dirty="0">
                <a:solidFill>
                  <a:srgbClr val="FFE012"/>
                </a:solidFill>
              </a:rPr>
              <a:t>Students/Learners </a:t>
            </a:r>
          </a:p>
          <a:p>
            <a:pPr marL="342900" indent="-342900">
              <a:buFont typeface="Courier New" panose="02070309020205020404" pitchFamily="49" charset="0"/>
              <a:buChar char="o"/>
            </a:pPr>
            <a:r>
              <a:rPr lang="en-IN" sz="2300" dirty="0"/>
              <a:t>Instant </a:t>
            </a:r>
            <a:r>
              <a:rPr lang="en-US" sz="2300" dirty="0"/>
              <a:t>access to study materials and resources. </a:t>
            </a:r>
          </a:p>
          <a:p>
            <a:pPr marL="342900" indent="-342900">
              <a:buFont typeface="Courier New" panose="02070309020205020404" pitchFamily="49" charset="0"/>
              <a:buChar char="o"/>
            </a:pPr>
            <a:r>
              <a:rPr lang="en-US" sz="2300" dirty="0"/>
              <a:t>Engaging, animated explanations of concepts.</a:t>
            </a:r>
          </a:p>
          <a:p>
            <a:pPr marL="342900" indent="-342900">
              <a:buFont typeface="Courier New" panose="02070309020205020404" pitchFamily="49" charset="0"/>
              <a:buChar char="o"/>
            </a:pPr>
            <a:endParaRPr lang="en-US" sz="2300" dirty="0"/>
          </a:p>
          <a:p>
            <a:r>
              <a:rPr lang="en-IN" sz="2300" b="1" dirty="0">
                <a:solidFill>
                  <a:srgbClr val="FFE012"/>
                </a:solidFill>
              </a:rPr>
              <a:t>Educators (Teachers/Trainers)</a:t>
            </a:r>
          </a:p>
          <a:p>
            <a:pPr marL="342900" indent="-342900">
              <a:buFont typeface="Courier New" panose="02070309020205020404" pitchFamily="49" charset="0"/>
              <a:buChar char="o"/>
            </a:pPr>
            <a:r>
              <a:rPr lang="en-US" sz="2300" dirty="0"/>
              <a:t>Quick AI-generated teaching material.</a:t>
            </a:r>
          </a:p>
          <a:p>
            <a:pPr marL="342900" indent="-342900">
              <a:buFont typeface="Courier New" panose="02070309020205020404" pitchFamily="49" charset="0"/>
              <a:buChar char="o"/>
            </a:pPr>
            <a:r>
              <a:rPr lang="en-US" sz="2300" dirty="0"/>
              <a:t>Tools to deliver interactive content and quizzes.</a:t>
            </a:r>
          </a:p>
          <a:p>
            <a:endParaRPr lang="en-US" sz="2300" dirty="0"/>
          </a:p>
          <a:p>
            <a:r>
              <a:rPr lang="en-US" sz="2300" b="1" dirty="0">
                <a:solidFill>
                  <a:srgbClr val="FFE012"/>
                </a:solidFill>
              </a:rPr>
              <a:t>Educational Institutions (Schools, colleges, universities, and online learning platforms)</a:t>
            </a:r>
          </a:p>
          <a:p>
            <a:pPr marL="342900" indent="-342900">
              <a:buFont typeface="Courier New" panose="02070309020205020404" pitchFamily="49" charset="0"/>
              <a:buChar char="o"/>
            </a:pPr>
            <a:r>
              <a:rPr lang="en-US" sz="2300" dirty="0"/>
              <a:t>Enhance student engagement and satisfaction.</a:t>
            </a:r>
          </a:p>
          <a:p>
            <a:pPr marL="342900" indent="-342900">
              <a:buFont typeface="Courier New" panose="02070309020205020404" pitchFamily="49" charset="0"/>
              <a:buChar char="o"/>
            </a:pPr>
            <a:r>
              <a:rPr lang="en-US" sz="2300" dirty="0"/>
              <a:t>Improve accessibility and inclusivity.</a:t>
            </a:r>
          </a:p>
          <a:p>
            <a:pPr marL="342900" indent="-342900">
              <a:buFont typeface="Courier New" panose="02070309020205020404" pitchFamily="49" charset="0"/>
              <a:buChar char="o"/>
            </a:pPr>
            <a:r>
              <a:rPr lang="en-US" sz="2300" dirty="0"/>
              <a:t>Optimize resource utilization by automating support systems.</a:t>
            </a:r>
            <a:endParaRPr lang="en-IN" sz="2300" dirty="0"/>
          </a:p>
        </p:txBody>
      </p:sp>
      <p:sp>
        <p:nvSpPr>
          <p:cNvPr id="25" name="Rectangle: Rounded Corners 24">
            <a:extLst>
              <a:ext uri="{FF2B5EF4-FFF2-40B4-BE49-F238E27FC236}">
                <a16:creationId xmlns:a16="http://schemas.microsoft.com/office/drawing/2014/main" id="{645C8373-3974-4F8B-B268-CD4E2D38014E}"/>
              </a:ext>
            </a:extLst>
          </p:cNvPr>
          <p:cNvSpPr/>
          <p:nvPr/>
        </p:nvSpPr>
        <p:spPr>
          <a:xfrm>
            <a:off x="9766302" y="3145467"/>
            <a:ext cx="6921500" cy="6057608"/>
          </a:xfrm>
          <a:prstGeom prst="roundRect">
            <a:avLst>
              <a:gd name="adj" fmla="val 11215"/>
            </a:avLst>
          </a:prstGeom>
          <a:noFill/>
          <a:ln w="38100">
            <a:solidFill>
              <a:srgbClr val="FFE0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rgbClr val="FFE012"/>
                </a:solidFill>
                <a:latin typeface="Book Antiqua" panose="02040602050305030304" pitchFamily="18" charset="0"/>
              </a:rPr>
              <a:t>EXPECTED  USE  CASES</a:t>
            </a:r>
            <a:endParaRPr lang="en-IN" sz="3200" b="1" dirty="0">
              <a:solidFill>
                <a:srgbClr val="FFE012"/>
              </a:solidFill>
              <a:latin typeface="Book Antiqua" panose="02040602050305030304" pitchFamily="18" charset="0"/>
            </a:endParaRPr>
          </a:p>
          <a:p>
            <a:endParaRPr lang="en-IN" sz="2300" b="1" dirty="0">
              <a:solidFill>
                <a:srgbClr val="FFE012"/>
              </a:solidFill>
            </a:endParaRPr>
          </a:p>
          <a:p>
            <a:r>
              <a:rPr lang="en-US" sz="2300" b="1" dirty="0">
                <a:solidFill>
                  <a:srgbClr val="FFE012"/>
                </a:solidFill>
              </a:rPr>
              <a:t>Doubt Resolution:</a:t>
            </a:r>
            <a:r>
              <a:rPr lang="en-US" sz="2300" dirty="0"/>
              <a:t> Converts provided content into animated explainer videos, making heavy study material simple and visual.</a:t>
            </a:r>
          </a:p>
          <a:p>
            <a:endParaRPr lang="en-US" sz="2300" dirty="0"/>
          </a:p>
          <a:p>
            <a:r>
              <a:rPr lang="en-US" sz="2300" b="1" dirty="0">
                <a:solidFill>
                  <a:srgbClr val="FFE012"/>
                </a:solidFill>
              </a:rPr>
              <a:t>Saves Time &amp; Effort: </a:t>
            </a:r>
            <a:r>
              <a:rPr lang="en-US" sz="2300" dirty="0"/>
              <a:t>Automates lesson preparation, video creation, and progress tracking so teachers and students focus more on learning than routine tasks.</a:t>
            </a:r>
          </a:p>
          <a:p>
            <a:endParaRPr lang="en-US" sz="2300" b="1" dirty="0">
              <a:solidFill>
                <a:srgbClr val="FFE012"/>
              </a:solidFill>
            </a:endParaRPr>
          </a:p>
          <a:p>
            <a:r>
              <a:rPr lang="en-US" sz="2300" b="1" dirty="0">
                <a:solidFill>
                  <a:srgbClr val="FFE012"/>
                </a:solidFill>
              </a:rPr>
              <a:t>Interactive Learning: </a:t>
            </a:r>
            <a:r>
              <a:rPr lang="en-US" sz="2300" dirty="0"/>
              <a:t>Adds interactive elements like quizzes, polls and discussions inside videos.</a:t>
            </a:r>
          </a:p>
          <a:p>
            <a:endParaRPr lang="en-US" sz="2300" dirty="0"/>
          </a:p>
          <a:p>
            <a:r>
              <a:rPr lang="en-US" sz="2300" b="1" dirty="0">
                <a:solidFill>
                  <a:srgbClr val="FFE012"/>
                </a:solidFill>
              </a:rPr>
              <a:t>24/7 Availability: </a:t>
            </a:r>
            <a:r>
              <a:rPr lang="en-US" sz="2300" dirty="0"/>
              <a:t>Provides continuous availability for students to learn and revise whenever they need.</a:t>
            </a:r>
            <a:endParaRPr lang="en-IN" sz="23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rgbClr val="020D47">
                <a:alpha val="100000"/>
              </a:srgbClr>
            </a:gs>
            <a:gs pos="100000">
              <a:srgbClr val="020D47">
                <a:alpha val="100000"/>
              </a:srgbClr>
            </a:gs>
          </a:gsLst>
          <a:lin ang="0"/>
        </a:gradFill>
        <a:effectLst/>
      </p:bgPr>
    </p:bg>
    <p:spTree>
      <p:nvGrpSpPr>
        <p:cNvPr id="1" name=""/>
        <p:cNvGrpSpPr/>
        <p:nvPr/>
      </p:nvGrpSpPr>
      <p:grpSpPr>
        <a:xfrm>
          <a:off x="0" y="0"/>
          <a:ext cx="0" cy="0"/>
          <a:chOff x="0" y="0"/>
          <a:chExt cx="0" cy="0"/>
        </a:xfrm>
      </p:grpSpPr>
      <p:sp>
        <p:nvSpPr>
          <p:cNvPr id="2" name="TextBox 2"/>
          <p:cNvSpPr txBox="1"/>
          <p:nvPr/>
        </p:nvSpPr>
        <p:spPr>
          <a:xfrm>
            <a:off x="3464275" y="347600"/>
            <a:ext cx="11359450" cy="1802622"/>
          </a:xfrm>
          <a:prstGeom prst="rect">
            <a:avLst/>
          </a:prstGeom>
        </p:spPr>
        <p:txBody>
          <a:bodyPr lIns="0" tIns="0" rIns="0" bIns="0" rtlCol="0" anchor="t">
            <a:spAutoFit/>
          </a:bodyPr>
          <a:lstStyle/>
          <a:p>
            <a:pPr algn="ctr">
              <a:lnSpc>
                <a:spcPts val="6807"/>
              </a:lnSpc>
            </a:pPr>
            <a:r>
              <a:rPr lang="en-US" sz="6188" b="1">
                <a:solidFill>
                  <a:srgbClr val="FFE012"/>
                </a:solidFill>
                <a:latin typeface="Poppins Bold"/>
                <a:ea typeface="Poppins Bold"/>
                <a:cs typeface="Poppins Bold"/>
                <a:sym typeface="Poppins Bold"/>
              </a:rPr>
              <a:t>Data Requirements and Privacy Considerations</a:t>
            </a:r>
          </a:p>
        </p:txBody>
      </p:sp>
      <p:grpSp>
        <p:nvGrpSpPr>
          <p:cNvPr id="4" name="Group 4"/>
          <p:cNvGrpSpPr/>
          <p:nvPr/>
        </p:nvGrpSpPr>
        <p:grpSpPr>
          <a:xfrm>
            <a:off x="-1406875" y="-2093072"/>
            <a:ext cx="4871150" cy="4186145"/>
            <a:chOff x="0" y="0"/>
            <a:chExt cx="812800" cy="698500"/>
          </a:xfrm>
        </p:grpSpPr>
        <p:sp>
          <p:nvSpPr>
            <p:cNvPr id="5" name="Freeform 5"/>
            <p:cNvSpPr/>
            <p:nvPr/>
          </p:nvSpPr>
          <p:spPr>
            <a:xfrm>
              <a:off x="8851" y="0"/>
              <a:ext cx="795099" cy="698500"/>
            </a:xfrm>
            <a:custGeom>
              <a:avLst/>
              <a:gdLst/>
              <a:ahLst/>
              <a:cxnLst/>
              <a:rect l="l" t="t" r="r" b="b"/>
              <a:pathLst>
                <a:path w="795099" h="698500">
                  <a:moveTo>
                    <a:pt x="780770" y="389089"/>
                  </a:moveTo>
                  <a:lnTo>
                    <a:pt x="623928" y="658661"/>
                  </a:lnTo>
                  <a:cubicBezTo>
                    <a:pt x="609577" y="683326"/>
                    <a:pt x="583194" y="698500"/>
                    <a:pt x="554658" y="698500"/>
                  </a:cubicBezTo>
                  <a:lnTo>
                    <a:pt x="240440" y="698500"/>
                  </a:lnTo>
                  <a:cubicBezTo>
                    <a:pt x="211904" y="698500"/>
                    <a:pt x="185521" y="683326"/>
                    <a:pt x="171170" y="658661"/>
                  </a:cubicBezTo>
                  <a:lnTo>
                    <a:pt x="14328" y="389089"/>
                  </a:lnTo>
                  <a:cubicBezTo>
                    <a:pt x="0" y="364462"/>
                    <a:pt x="0" y="334038"/>
                    <a:pt x="14328" y="309411"/>
                  </a:cubicBezTo>
                  <a:lnTo>
                    <a:pt x="171170" y="39839"/>
                  </a:lnTo>
                  <a:cubicBezTo>
                    <a:pt x="185521" y="15174"/>
                    <a:pt x="211904" y="0"/>
                    <a:pt x="240440" y="0"/>
                  </a:cubicBezTo>
                  <a:lnTo>
                    <a:pt x="554658" y="0"/>
                  </a:lnTo>
                  <a:cubicBezTo>
                    <a:pt x="583194" y="0"/>
                    <a:pt x="609577" y="15174"/>
                    <a:pt x="623928" y="39839"/>
                  </a:cubicBezTo>
                  <a:lnTo>
                    <a:pt x="780770" y="309411"/>
                  </a:lnTo>
                  <a:cubicBezTo>
                    <a:pt x="795098" y="334038"/>
                    <a:pt x="795098" y="364462"/>
                    <a:pt x="780770" y="389089"/>
                  </a:cubicBezTo>
                  <a:close/>
                </a:path>
              </a:pathLst>
            </a:custGeom>
            <a:solidFill>
              <a:srgbClr val="E2C507"/>
            </a:solidFill>
          </p:spPr>
          <p:txBody>
            <a:bodyPr/>
            <a:lstStyle/>
            <a:p>
              <a:endParaRPr lang="en-IN" dirty="0"/>
            </a:p>
          </p:txBody>
        </p:sp>
        <p:sp>
          <p:nvSpPr>
            <p:cNvPr id="6" name="TextBox 6"/>
            <p:cNvSpPr txBox="1"/>
            <p:nvPr/>
          </p:nvSpPr>
          <p:spPr>
            <a:xfrm>
              <a:off x="114300" y="-38100"/>
              <a:ext cx="584200" cy="736600"/>
            </a:xfrm>
            <a:prstGeom prst="rect">
              <a:avLst/>
            </a:prstGeom>
          </p:spPr>
          <p:txBody>
            <a:bodyPr lIns="50800" tIns="50800" rIns="50800" bIns="50800" rtlCol="0" anchor="ctr"/>
            <a:lstStyle/>
            <a:p>
              <a:pPr algn="ctr">
                <a:lnSpc>
                  <a:spcPts val="2659"/>
                </a:lnSpc>
              </a:pPr>
              <a:endParaRPr/>
            </a:p>
          </p:txBody>
        </p:sp>
      </p:grpSp>
      <p:grpSp>
        <p:nvGrpSpPr>
          <p:cNvPr id="7" name="Group 7"/>
          <p:cNvGrpSpPr/>
          <p:nvPr/>
        </p:nvGrpSpPr>
        <p:grpSpPr>
          <a:xfrm>
            <a:off x="14823725" y="-2093072"/>
            <a:ext cx="4871150" cy="4186145"/>
            <a:chOff x="0" y="0"/>
            <a:chExt cx="812800" cy="698500"/>
          </a:xfrm>
        </p:grpSpPr>
        <p:sp>
          <p:nvSpPr>
            <p:cNvPr id="8" name="Freeform 8"/>
            <p:cNvSpPr/>
            <p:nvPr/>
          </p:nvSpPr>
          <p:spPr>
            <a:xfrm>
              <a:off x="8851" y="0"/>
              <a:ext cx="795099" cy="698500"/>
            </a:xfrm>
            <a:custGeom>
              <a:avLst/>
              <a:gdLst/>
              <a:ahLst/>
              <a:cxnLst/>
              <a:rect l="l" t="t" r="r" b="b"/>
              <a:pathLst>
                <a:path w="795099" h="698500">
                  <a:moveTo>
                    <a:pt x="780770" y="389089"/>
                  </a:moveTo>
                  <a:lnTo>
                    <a:pt x="623928" y="658661"/>
                  </a:lnTo>
                  <a:cubicBezTo>
                    <a:pt x="609577" y="683326"/>
                    <a:pt x="583194" y="698500"/>
                    <a:pt x="554658" y="698500"/>
                  </a:cubicBezTo>
                  <a:lnTo>
                    <a:pt x="240440" y="698500"/>
                  </a:lnTo>
                  <a:cubicBezTo>
                    <a:pt x="211904" y="698500"/>
                    <a:pt x="185521" y="683326"/>
                    <a:pt x="171170" y="658661"/>
                  </a:cubicBezTo>
                  <a:lnTo>
                    <a:pt x="14328" y="389089"/>
                  </a:lnTo>
                  <a:cubicBezTo>
                    <a:pt x="0" y="364462"/>
                    <a:pt x="0" y="334038"/>
                    <a:pt x="14328" y="309411"/>
                  </a:cubicBezTo>
                  <a:lnTo>
                    <a:pt x="171170" y="39839"/>
                  </a:lnTo>
                  <a:cubicBezTo>
                    <a:pt x="185521" y="15174"/>
                    <a:pt x="211904" y="0"/>
                    <a:pt x="240440" y="0"/>
                  </a:cubicBezTo>
                  <a:lnTo>
                    <a:pt x="554658" y="0"/>
                  </a:lnTo>
                  <a:cubicBezTo>
                    <a:pt x="583194" y="0"/>
                    <a:pt x="609577" y="15174"/>
                    <a:pt x="623928" y="39839"/>
                  </a:cubicBezTo>
                  <a:lnTo>
                    <a:pt x="780770" y="309411"/>
                  </a:lnTo>
                  <a:cubicBezTo>
                    <a:pt x="795098" y="334038"/>
                    <a:pt x="795098" y="364462"/>
                    <a:pt x="780770" y="389089"/>
                  </a:cubicBezTo>
                  <a:close/>
                </a:path>
              </a:pathLst>
            </a:custGeom>
            <a:solidFill>
              <a:srgbClr val="E2C507"/>
            </a:solidFill>
          </p:spPr>
        </p:sp>
        <p:sp>
          <p:nvSpPr>
            <p:cNvPr id="9" name="TextBox 9"/>
            <p:cNvSpPr txBox="1"/>
            <p:nvPr/>
          </p:nvSpPr>
          <p:spPr>
            <a:xfrm>
              <a:off x="114300" y="-38100"/>
              <a:ext cx="584200" cy="736600"/>
            </a:xfrm>
            <a:prstGeom prst="rect">
              <a:avLst/>
            </a:prstGeom>
          </p:spPr>
          <p:txBody>
            <a:bodyPr lIns="50800" tIns="50800" rIns="50800" bIns="50800" rtlCol="0" anchor="ctr"/>
            <a:lstStyle/>
            <a:p>
              <a:pPr algn="ctr">
                <a:lnSpc>
                  <a:spcPts val="2659"/>
                </a:lnSpc>
              </a:pPr>
              <a:endParaRPr/>
            </a:p>
          </p:txBody>
        </p:sp>
      </p:grpSp>
      <p:grpSp>
        <p:nvGrpSpPr>
          <p:cNvPr id="10" name="Group 10"/>
          <p:cNvGrpSpPr/>
          <p:nvPr/>
        </p:nvGrpSpPr>
        <p:grpSpPr>
          <a:xfrm>
            <a:off x="1193409" y="1028700"/>
            <a:ext cx="2026931" cy="1741894"/>
            <a:chOff x="0" y="0"/>
            <a:chExt cx="812800" cy="698500"/>
          </a:xfrm>
        </p:grpSpPr>
        <p:sp>
          <p:nvSpPr>
            <p:cNvPr id="11" name="Freeform 11"/>
            <p:cNvSpPr/>
            <p:nvPr/>
          </p:nvSpPr>
          <p:spPr>
            <a:xfrm>
              <a:off x="11002" y="0"/>
              <a:ext cx="790797" cy="698500"/>
            </a:xfrm>
            <a:custGeom>
              <a:avLst/>
              <a:gdLst/>
              <a:ahLst/>
              <a:cxnLst/>
              <a:rect l="l" t="t" r="r" b="b"/>
              <a:pathLst>
                <a:path w="790797" h="698500">
                  <a:moveTo>
                    <a:pt x="772986" y="398771"/>
                  </a:moveTo>
                  <a:lnTo>
                    <a:pt x="627410" y="648979"/>
                  </a:lnTo>
                  <a:cubicBezTo>
                    <a:pt x="609572" y="679639"/>
                    <a:pt x="576776" y="698500"/>
                    <a:pt x="541305" y="698500"/>
                  </a:cubicBezTo>
                  <a:lnTo>
                    <a:pt x="249491" y="698500"/>
                  </a:lnTo>
                  <a:cubicBezTo>
                    <a:pt x="214020" y="698500"/>
                    <a:pt x="181224" y="679639"/>
                    <a:pt x="163386" y="648979"/>
                  </a:cubicBezTo>
                  <a:lnTo>
                    <a:pt x="17810" y="398771"/>
                  </a:lnTo>
                  <a:cubicBezTo>
                    <a:pt x="0" y="368159"/>
                    <a:pt x="0" y="330341"/>
                    <a:pt x="17810" y="299729"/>
                  </a:cubicBezTo>
                  <a:lnTo>
                    <a:pt x="163386" y="49521"/>
                  </a:lnTo>
                  <a:cubicBezTo>
                    <a:pt x="181224" y="18861"/>
                    <a:pt x="214020" y="0"/>
                    <a:pt x="249491" y="0"/>
                  </a:cubicBezTo>
                  <a:lnTo>
                    <a:pt x="541305" y="0"/>
                  </a:lnTo>
                  <a:cubicBezTo>
                    <a:pt x="576776" y="0"/>
                    <a:pt x="609572" y="18861"/>
                    <a:pt x="627410" y="49521"/>
                  </a:cubicBezTo>
                  <a:lnTo>
                    <a:pt x="772986" y="299729"/>
                  </a:lnTo>
                  <a:cubicBezTo>
                    <a:pt x="790796" y="330341"/>
                    <a:pt x="790796" y="368159"/>
                    <a:pt x="772986" y="398771"/>
                  </a:cubicBezTo>
                  <a:close/>
                </a:path>
              </a:pathLst>
            </a:custGeom>
            <a:solidFill>
              <a:srgbClr val="000000">
                <a:alpha val="0"/>
              </a:srgbClr>
            </a:solidFill>
            <a:ln w="57150" cap="sq">
              <a:solidFill>
                <a:srgbClr val="FFFFFF"/>
              </a:solidFill>
              <a:prstDash val="solid"/>
              <a:miter/>
            </a:ln>
          </p:spPr>
        </p:sp>
        <p:sp>
          <p:nvSpPr>
            <p:cNvPr id="12" name="TextBox 12"/>
            <p:cNvSpPr txBox="1"/>
            <p:nvPr/>
          </p:nvSpPr>
          <p:spPr>
            <a:xfrm>
              <a:off x="114300" y="-38100"/>
              <a:ext cx="584200" cy="736600"/>
            </a:xfrm>
            <a:prstGeom prst="rect">
              <a:avLst/>
            </a:prstGeom>
          </p:spPr>
          <p:txBody>
            <a:bodyPr lIns="50800" tIns="50800" rIns="50800" bIns="50800" rtlCol="0" anchor="ctr"/>
            <a:lstStyle/>
            <a:p>
              <a:pPr algn="ctr">
                <a:lnSpc>
                  <a:spcPts val="2659"/>
                </a:lnSpc>
              </a:pPr>
              <a:endParaRPr/>
            </a:p>
          </p:txBody>
        </p:sp>
      </p:grpSp>
      <p:grpSp>
        <p:nvGrpSpPr>
          <p:cNvPr id="13" name="Group 13"/>
          <p:cNvGrpSpPr/>
          <p:nvPr/>
        </p:nvGrpSpPr>
        <p:grpSpPr>
          <a:xfrm>
            <a:off x="15071771" y="1028700"/>
            <a:ext cx="2026931" cy="1741894"/>
            <a:chOff x="0" y="0"/>
            <a:chExt cx="812800" cy="698500"/>
          </a:xfrm>
        </p:grpSpPr>
        <p:sp>
          <p:nvSpPr>
            <p:cNvPr id="14" name="Freeform 14"/>
            <p:cNvSpPr/>
            <p:nvPr/>
          </p:nvSpPr>
          <p:spPr>
            <a:xfrm>
              <a:off x="11002" y="0"/>
              <a:ext cx="790797" cy="698500"/>
            </a:xfrm>
            <a:custGeom>
              <a:avLst/>
              <a:gdLst/>
              <a:ahLst/>
              <a:cxnLst/>
              <a:rect l="l" t="t" r="r" b="b"/>
              <a:pathLst>
                <a:path w="790797" h="698500">
                  <a:moveTo>
                    <a:pt x="772986" y="398771"/>
                  </a:moveTo>
                  <a:lnTo>
                    <a:pt x="627410" y="648979"/>
                  </a:lnTo>
                  <a:cubicBezTo>
                    <a:pt x="609572" y="679639"/>
                    <a:pt x="576776" y="698500"/>
                    <a:pt x="541305" y="698500"/>
                  </a:cubicBezTo>
                  <a:lnTo>
                    <a:pt x="249491" y="698500"/>
                  </a:lnTo>
                  <a:cubicBezTo>
                    <a:pt x="214020" y="698500"/>
                    <a:pt x="181224" y="679639"/>
                    <a:pt x="163386" y="648979"/>
                  </a:cubicBezTo>
                  <a:lnTo>
                    <a:pt x="17810" y="398771"/>
                  </a:lnTo>
                  <a:cubicBezTo>
                    <a:pt x="0" y="368159"/>
                    <a:pt x="0" y="330341"/>
                    <a:pt x="17810" y="299729"/>
                  </a:cubicBezTo>
                  <a:lnTo>
                    <a:pt x="163386" y="49521"/>
                  </a:lnTo>
                  <a:cubicBezTo>
                    <a:pt x="181224" y="18861"/>
                    <a:pt x="214020" y="0"/>
                    <a:pt x="249491" y="0"/>
                  </a:cubicBezTo>
                  <a:lnTo>
                    <a:pt x="541305" y="0"/>
                  </a:lnTo>
                  <a:cubicBezTo>
                    <a:pt x="576776" y="0"/>
                    <a:pt x="609572" y="18861"/>
                    <a:pt x="627410" y="49521"/>
                  </a:cubicBezTo>
                  <a:lnTo>
                    <a:pt x="772986" y="299729"/>
                  </a:lnTo>
                  <a:cubicBezTo>
                    <a:pt x="790796" y="330341"/>
                    <a:pt x="790796" y="368159"/>
                    <a:pt x="772986" y="398771"/>
                  </a:cubicBezTo>
                  <a:close/>
                </a:path>
              </a:pathLst>
            </a:custGeom>
            <a:solidFill>
              <a:srgbClr val="000000">
                <a:alpha val="0"/>
              </a:srgbClr>
            </a:solidFill>
            <a:ln w="57150" cap="sq">
              <a:solidFill>
                <a:srgbClr val="FFFFFF"/>
              </a:solidFill>
              <a:prstDash val="solid"/>
              <a:miter/>
            </a:ln>
          </p:spPr>
        </p:sp>
        <p:sp>
          <p:nvSpPr>
            <p:cNvPr id="15" name="TextBox 15"/>
            <p:cNvSpPr txBox="1"/>
            <p:nvPr/>
          </p:nvSpPr>
          <p:spPr>
            <a:xfrm>
              <a:off x="114300" y="-38100"/>
              <a:ext cx="584200" cy="736600"/>
            </a:xfrm>
            <a:prstGeom prst="rect">
              <a:avLst/>
            </a:prstGeom>
          </p:spPr>
          <p:txBody>
            <a:bodyPr lIns="50800" tIns="50800" rIns="50800" bIns="50800" rtlCol="0" anchor="ctr"/>
            <a:lstStyle/>
            <a:p>
              <a:pPr algn="ctr">
                <a:lnSpc>
                  <a:spcPts val="2659"/>
                </a:lnSpc>
              </a:pPr>
              <a:endParaRPr/>
            </a:p>
          </p:txBody>
        </p:sp>
      </p:grpSp>
      <p:grpSp>
        <p:nvGrpSpPr>
          <p:cNvPr id="16" name="Group 16"/>
          <p:cNvGrpSpPr/>
          <p:nvPr/>
        </p:nvGrpSpPr>
        <p:grpSpPr>
          <a:xfrm rot="-5400000">
            <a:off x="9083167" y="-2978248"/>
            <a:ext cx="121666" cy="10895119"/>
            <a:chOff x="0" y="0"/>
            <a:chExt cx="32044" cy="2869496"/>
          </a:xfrm>
        </p:grpSpPr>
        <p:sp>
          <p:nvSpPr>
            <p:cNvPr id="17" name="Freeform 17"/>
            <p:cNvSpPr/>
            <p:nvPr/>
          </p:nvSpPr>
          <p:spPr>
            <a:xfrm>
              <a:off x="0" y="0"/>
              <a:ext cx="32044" cy="2869496"/>
            </a:xfrm>
            <a:custGeom>
              <a:avLst/>
              <a:gdLst/>
              <a:ahLst/>
              <a:cxnLst/>
              <a:rect l="l" t="t" r="r" b="b"/>
              <a:pathLst>
                <a:path w="32044" h="2869496">
                  <a:moveTo>
                    <a:pt x="0" y="0"/>
                  </a:moveTo>
                  <a:lnTo>
                    <a:pt x="32044" y="0"/>
                  </a:lnTo>
                  <a:lnTo>
                    <a:pt x="32044" y="2869496"/>
                  </a:lnTo>
                  <a:lnTo>
                    <a:pt x="0" y="2869496"/>
                  </a:lnTo>
                  <a:close/>
                </a:path>
              </a:pathLst>
            </a:custGeom>
            <a:gradFill rotWithShape="1">
              <a:gsLst>
                <a:gs pos="0">
                  <a:srgbClr val="E2C507">
                    <a:alpha val="0"/>
                  </a:srgbClr>
                </a:gs>
                <a:gs pos="50000">
                  <a:srgbClr val="E2C507">
                    <a:alpha val="100000"/>
                  </a:srgbClr>
                </a:gs>
                <a:gs pos="100000">
                  <a:srgbClr val="E2C507">
                    <a:alpha val="0"/>
                  </a:srgbClr>
                </a:gs>
              </a:gsLst>
              <a:lin ang="5400000"/>
            </a:gradFill>
          </p:spPr>
        </p:sp>
        <p:sp>
          <p:nvSpPr>
            <p:cNvPr id="18" name="TextBox 18"/>
            <p:cNvSpPr txBox="1"/>
            <p:nvPr/>
          </p:nvSpPr>
          <p:spPr>
            <a:xfrm>
              <a:off x="0" y="-38100"/>
              <a:ext cx="32044" cy="2907596"/>
            </a:xfrm>
            <a:prstGeom prst="rect">
              <a:avLst/>
            </a:prstGeom>
          </p:spPr>
          <p:txBody>
            <a:bodyPr lIns="50800" tIns="50800" rIns="50800" bIns="50800" rtlCol="0" anchor="ctr"/>
            <a:lstStyle/>
            <a:p>
              <a:pPr algn="ctr">
                <a:lnSpc>
                  <a:spcPts val="2659"/>
                </a:lnSpc>
              </a:pPr>
              <a:endParaRPr/>
            </a:p>
          </p:txBody>
        </p:sp>
      </p:grpSp>
      <p:sp>
        <p:nvSpPr>
          <p:cNvPr id="23" name="Freeform 62">
            <a:extLst>
              <a:ext uri="{FF2B5EF4-FFF2-40B4-BE49-F238E27FC236}">
                <a16:creationId xmlns:a16="http://schemas.microsoft.com/office/drawing/2014/main" id="{3398424A-BB82-441A-8C6E-16EBDA9570BD}"/>
              </a:ext>
            </a:extLst>
          </p:cNvPr>
          <p:cNvSpPr/>
          <p:nvPr/>
        </p:nvSpPr>
        <p:spPr>
          <a:xfrm>
            <a:off x="14249400" y="9441544"/>
            <a:ext cx="4038600" cy="845456"/>
          </a:xfrm>
          <a:custGeom>
            <a:avLst/>
            <a:gdLst/>
            <a:ahLst/>
            <a:cxnLst/>
            <a:rect l="l" t="t" r="r" b="b"/>
            <a:pathLst>
              <a:path w="5375339" h="1043712">
                <a:moveTo>
                  <a:pt x="0" y="0"/>
                </a:moveTo>
                <a:lnTo>
                  <a:pt x="5375339" y="0"/>
                </a:lnTo>
                <a:lnTo>
                  <a:pt x="5375339" y="1043712"/>
                </a:lnTo>
                <a:lnTo>
                  <a:pt x="0" y="1043712"/>
                </a:lnTo>
                <a:lnTo>
                  <a:pt x="0" y="0"/>
                </a:lnTo>
                <a:close/>
              </a:path>
            </a:pathLst>
          </a:custGeom>
          <a:blipFill>
            <a:blip r:embed="rId2"/>
            <a:stretch>
              <a:fillRect/>
            </a:stretch>
          </a:blipFill>
        </p:spPr>
      </p:sp>
      <p:sp>
        <p:nvSpPr>
          <p:cNvPr id="24" name="Rectangle: Rounded Corners 23">
            <a:extLst>
              <a:ext uri="{FF2B5EF4-FFF2-40B4-BE49-F238E27FC236}">
                <a16:creationId xmlns:a16="http://schemas.microsoft.com/office/drawing/2014/main" id="{753BBCCF-7CBB-4990-A0DE-E165939C6BD8}"/>
              </a:ext>
            </a:extLst>
          </p:cNvPr>
          <p:cNvSpPr/>
          <p:nvPr/>
        </p:nvSpPr>
        <p:spPr>
          <a:xfrm>
            <a:off x="9286990" y="3261874"/>
            <a:ext cx="7428365" cy="4520413"/>
          </a:xfrm>
          <a:prstGeom prst="roundRect">
            <a:avLst>
              <a:gd name="adj" fmla="val 6439"/>
            </a:avLst>
          </a:prstGeom>
          <a:solidFill>
            <a:srgbClr val="FFE012"/>
          </a:solidFill>
          <a:ln w="38100">
            <a:solidFill>
              <a:srgbClr val="FFE0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300" b="1" dirty="0">
              <a:solidFill>
                <a:srgbClr val="FFE012"/>
              </a:solidFill>
            </a:endParaRPr>
          </a:p>
          <a:p>
            <a:endParaRPr lang="en-IN" sz="2300" dirty="0"/>
          </a:p>
        </p:txBody>
      </p:sp>
      <p:sp>
        <p:nvSpPr>
          <p:cNvPr id="22" name="TextBox 21">
            <a:extLst>
              <a:ext uri="{FF2B5EF4-FFF2-40B4-BE49-F238E27FC236}">
                <a16:creationId xmlns:a16="http://schemas.microsoft.com/office/drawing/2014/main" id="{C0969217-DDF4-4320-ACF7-4BA47EF6708E}"/>
              </a:ext>
            </a:extLst>
          </p:cNvPr>
          <p:cNvSpPr txBox="1"/>
          <p:nvPr/>
        </p:nvSpPr>
        <p:spPr>
          <a:xfrm>
            <a:off x="9336145" y="3213756"/>
            <a:ext cx="7814103" cy="4616648"/>
          </a:xfrm>
          <a:prstGeom prst="rect">
            <a:avLst/>
          </a:prstGeom>
          <a:noFill/>
        </p:spPr>
        <p:txBody>
          <a:bodyPr wrap="square" rtlCol="0">
            <a:spAutoFit/>
          </a:bodyPr>
          <a:lstStyle/>
          <a:p>
            <a:r>
              <a:rPr lang="en-IN" sz="2800" b="1" dirty="0">
                <a:solidFill>
                  <a:srgbClr val="020D47"/>
                </a:solidFill>
                <a:latin typeface="Book Antiqua" panose="02040602050305030304" pitchFamily="18" charset="0"/>
              </a:rPr>
              <a:t>          Data Gathering and Processing</a:t>
            </a:r>
          </a:p>
          <a:p>
            <a:endParaRPr lang="en-IN" sz="2200" b="1" dirty="0">
              <a:solidFill>
                <a:srgbClr val="020D47"/>
              </a:solidFill>
              <a:latin typeface="Book Antiqua" panose="02040602050305030304" pitchFamily="18" charset="0"/>
            </a:endParaRPr>
          </a:p>
          <a:p>
            <a:r>
              <a:rPr lang="en-IN" sz="2200" b="1" dirty="0">
                <a:solidFill>
                  <a:srgbClr val="020D47"/>
                </a:solidFill>
                <a:latin typeface="Book Antiqua" panose="02040602050305030304" pitchFamily="18" charset="0"/>
              </a:rPr>
              <a:t>Input Methods: </a:t>
            </a:r>
            <a:r>
              <a:rPr lang="en-IN" sz="2200" dirty="0">
                <a:solidFill>
                  <a:srgbClr val="020D47"/>
                </a:solidFill>
                <a:latin typeface="Book Antiqua" panose="02040602050305030304" pitchFamily="18" charset="0"/>
              </a:rPr>
              <a:t>Users provide data directly through interactions with the platform.</a:t>
            </a:r>
          </a:p>
          <a:p>
            <a:r>
              <a:rPr lang="en-IN" sz="2200" dirty="0">
                <a:solidFill>
                  <a:srgbClr val="020D47"/>
                </a:solidFill>
                <a:latin typeface="Book Antiqua" panose="02040602050305030304" pitchFamily="18" charset="0"/>
              </a:rPr>
              <a:t>Educators upload academic records and resources.</a:t>
            </a:r>
          </a:p>
          <a:p>
            <a:r>
              <a:rPr lang="en-IN" sz="2200" dirty="0" err="1">
                <a:solidFill>
                  <a:srgbClr val="020D47"/>
                </a:solidFill>
                <a:latin typeface="Book Antiqua" panose="02040602050305030304" pitchFamily="18" charset="0"/>
              </a:rPr>
              <a:t>Behavioral</a:t>
            </a:r>
            <a:r>
              <a:rPr lang="en-IN" sz="2200" dirty="0">
                <a:solidFill>
                  <a:srgbClr val="020D47"/>
                </a:solidFill>
                <a:latin typeface="Book Antiqua" panose="02040602050305030304" pitchFamily="18" charset="0"/>
              </a:rPr>
              <a:t> data is gathered automatically through users usage logs.</a:t>
            </a:r>
          </a:p>
          <a:p>
            <a:r>
              <a:rPr lang="en-IN" sz="2200" b="1" dirty="0">
                <a:solidFill>
                  <a:srgbClr val="020D47"/>
                </a:solidFill>
                <a:latin typeface="Book Antiqua" panose="02040602050305030304" pitchFamily="18" charset="0"/>
              </a:rPr>
              <a:t>Processing:</a:t>
            </a:r>
            <a:r>
              <a:rPr lang="en-IN" sz="2200" dirty="0">
                <a:solidFill>
                  <a:srgbClr val="020D47"/>
                </a:solidFill>
                <a:latin typeface="Book Antiqua" panose="02040602050305030304" pitchFamily="18" charset="0"/>
              </a:rPr>
              <a:t> Natural Language Processing (NLP) </a:t>
            </a:r>
            <a:r>
              <a:rPr lang="en-IN" sz="2200" dirty="0" err="1">
                <a:solidFill>
                  <a:srgbClr val="020D47"/>
                </a:solidFill>
                <a:latin typeface="Book Antiqua" panose="02040602050305030304" pitchFamily="18" charset="0"/>
              </a:rPr>
              <a:t>analyzes</a:t>
            </a:r>
            <a:r>
              <a:rPr lang="en-IN" sz="2200" dirty="0">
                <a:solidFill>
                  <a:srgbClr val="020D47"/>
                </a:solidFill>
                <a:latin typeface="Book Antiqua" panose="02040602050305030304" pitchFamily="18" charset="0"/>
              </a:rPr>
              <a:t> user input to understand queries and generate responses.</a:t>
            </a:r>
          </a:p>
          <a:p>
            <a:r>
              <a:rPr lang="en-IN" sz="2200" dirty="0">
                <a:solidFill>
                  <a:srgbClr val="020D47"/>
                </a:solidFill>
                <a:latin typeface="Book Antiqua" panose="02040602050305030304" pitchFamily="18" charset="0"/>
              </a:rPr>
              <a:t>Database Integration stores and retrieves user profiles, academic data, and </a:t>
            </a:r>
            <a:r>
              <a:rPr lang="en-IN" sz="2200" dirty="0" err="1">
                <a:solidFill>
                  <a:srgbClr val="020D47"/>
                </a:solidFill>
                <a:latin typeface="Book Antiqua" panose="02040602050305030304" pitchFamily="18" charset="0"/>
              </a:rPr>
              <a:t>behavioral</a:t>
            </a:r>
            <a:r>
              <a:rPr lang="en-IN" sz="2200" dirty="0">
                <a:solidFill>
                  <a:srgbClr val="020D47"/>
                </a:solidFill>
                <a:latin typeface="Book Antiqua" panose="02040602050305030304" pitchFamily="18" charset="0"/>
              </a:rPr>
              <a:t> patterns.</a:t>
            </a:r>
          </a:p>
          <a:p>
            <a:r>
              <a:rPr lang="en-IN" sz="2200" b="1" dirty="0">
                <a:solidFill>
                  <a:srgbClr val="020D47"/>
                </a:solidFill>
                <a:latin typeface="Book Antiqua" panose="02040602050305030304" pitchFamily="18" charset="0"/>
              </a:rPr>
              <a:t>Output:</a:t>
            </a:r>
            <a:r>
              <a:rPr lang="en-IN" sz="2200" dirty="0">
                <a:solidFill>
                  <a:srgbClr val="020D47"/>
                </a:solidFill>
                <a:latin typeface="Book Antiqua" panose="02040602050305030304" pitchFamily="18" charset="0"/>
              </a:rPr>
              <a:t> Personalized responses, progress reports, recommendations, and notifications</a:t>
            </a:r>
            <a:r>
              <a:rPr lang="en-IN" sz="2400" dirty="0">
                <a:solidFill>
                  <a:srgbClr val="020D47"/>
                </a:solidFill>
                <a:latin typeface="Book Antiqua" panose="02040602050305030304" pitchFamily="18" charset="0"/>
              </a:rPr>
              <a:t>.</a:t>
            </a:r>
          </a:p>
        </p:txBody>
      </p:sp>
      <p:sp>
        <p:nvSpPr>
          <p:cNvPr id="29" name="Rectangle: Rounded Corners 28">
            <a:extLst>
              <a:ext uri="{FF2B5EF4-FFF2-40B4-BE49-F238E27FC236}">
                <a16:creationId xmlns:a16="http://schemas.microsoft.com/office/drawing/2014/main" id="{78BEF04A-7A38-4D2E-BEAA-5F27FBC47227}"/>
              </a:ext>
            </a:extLst>
          </p:cNvPr>
          <p:cNvSpPr/>
          <p:nvPr/>
        </p:nvSpPr>
        <p:spPr>
          <a:xfrm>
            <a:off x="1478446" y="3261874"/>
            <a:ext cx="6921500" cy="6057608"/>
          </a:xfrm>
          <a:prstGeom prst="roundRect">
            <a:avLst>
              <a:gd name="adj" fmla="val 11215"/>
            </a:avLst>
          </a:prstGeom>
          <a:noFill/>
          <a:ln w="38100">
            <a:solidFill>
              <a:srgbClr val="FFE0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rgbClr val="FFE012"/>
                </a:solidFill>
                <a:latin typeface="Book Antiqua" panose="02040602050305030304" pitchFamily="18" charset="0"/>
              </a:rPr>
              <a:t>Data Requirements</a:t>
            </a:r>
          </a:p>
          <a:p>
            <a:pPr algn="ctr"/>
            <a:endParaRPr lang="en-IN" sz="2300" b="1" dirty="0">
              <a:solidFill>
                <a:srgbClr val="FFE012"/>
              </a:solidFill>
            </a:endParaRPr>
          </a:p>
          <a:p>
            <a:pPr marL="342900" indent="-342900">
              <a:buFont typeface="Courier New" panose="02070309020205020404" pitchFamily="49" charset="0"/>
              <a:buChar char="o"/>
            </a:pPr>
            <a:r>
              <a:rPr lang="en-IN" sz="2300" b="1" dirty="0">
                <a:solidFill>
                  <a:srgbClr val="FFE012"/>
                </a:solidFill>
              </a:rPr>
              <a:t>User Profiles</a:t>
            </a:r>
          </a:p>
          <a:p>
            <a:r>
              <a:rPr lang="en-US" sz="2300" b="1" dirty="0"/>
              <a:t>Purpose: </a:t>
            </a:r>
            <a:r>
              <a:rPr lang="en-US" sz="2300" dirty="0"/>
              <a:t>Personalize interactions and learning.</a:t>
            </a:r>
          </a:p>
          <a:p>
            <a:pPr marL="342900" indent="-342900">
              <a:buFont typeface="Courier New" panose="02070309020205020404" pitchFamily="49" charset="0"/>
              <a:buChar char="o"/>
            </a:pPr>
            <a:r>
              <a:rPr lang="en-IN" sz="2300" b="1" dirty="0">
                <a:solidFill>
                  <a:srgbClr val="FFE012"/>
                </a:solidFill>
              </a:rPr>
              <a:t>Academic Data</a:t>
            </a:r>
          </a:p>
          <a:p>
            <a:r>
              <a:rPr lang="en-US" sz="2300" b="1" dirty="0"/>
              <a:t>Purpose: </a:t>
            </a:r>
            <a:r>
              <a:rPr lang="en-US" sz="2300" dirty="0"/>
              <a:t>Track progress, identify strengths, weaknesses, and suggest personalized study plans.</a:t>
            </a:r>
          </a:p>
          <a:p>
            <a:pPr marL="342900" indent="-342900">
              <a:buFont typeface="Courier New" panose="02070309020205020404" pitchFamily="49" charset="0"/>
              <a:buChar char="o"/>
            </a:pPr>
            <a:r>
              <a:rPr lang="en-IN" sz="2300" b="1" dirty="0" err="1">
                <a:solidFill>
                  <a:srgbClr val="FFE012"/>
                </a:solidFill>
              </a:rPr>
              <a:t>Behavioral</a:t>
            </a:r>
            <a:r>
              <a:rPr lang="en-IN" sz="2300" b="1" dirty="0">
                <a:solidFill>
                  <a:srgbClr val="FFE012"/>
                </a:solidFill>
              </a:rPr>
              <a:t> Data</a:t>
            </a:r>
          </a:p>
          <a:p>
            <a:r>
              <a:rPr lang="en-IN" sz="2300" b="1" dirty="0">
                <a:solidFill>
                  <a:schemeClr val="bg1"/>
                </a:solidFill>
              </a:rPr>
              <a:t>Purpose:</a:t>
            </a:r>
            <a:r>
              <a:rPr lang="en-IN" sz="2300" dirty="0">
                <a:solidFill>
                  <a:schemeClr val="bg1"/>
                </a:solidFill>
              </a:rPr>
              <a:t> Improve performance, identifying common queries, and enhance user experience.</a:t>
            </a:r>
          </a:p>
          <a:p>
            <a:pPr marL="342900" indent="-342900">
              <a:buFont typeface="Courier New" panose="02070309020205020404" pitchFamily="49" charset="0"/>
              <a:buChar char="o"/>
            </a:pPr>
            <a:r>
              <a:rPr lang="en-US" sz="2300" b="1" dirty="0">
                <a:solidFill>
                  <a:srgbClr val="FFE012"/>
                </a:solidFill>
              </a:rPr>
              <a:t>Resource Data</a:t>
            </a:r>
          </a:p>
          <a:p>
            <a:r>
              <a:rPr lang="en-US" sz="2300" b="1" dirty="0"/>
              <a:t>Purpose: </a:t>
            </a:r>
            <a:r>
              <a:rPr lang="en-US" sz="2300" dirty="0"/>
              <a:t>Provide content and guidance to users in a structured way.</a:t>
            </a:r>
          </a:p>
          <a:p>
            <a:pPr marL="342900" indent="-342900">
              <a:buFont typeface="Courier New" panose="02070309020205020404" pitchFamily="49" charset="0"/>
              <a:buChar char="o"/>
            </a:pPr>
            <a:r>
              <a:rPr lang="en-US" sz="2300" b="1" dirty="0">
                <a:solidFill>
                  <a:srgbClr val="FFE012"/>
                </a:solidFill>
              </a:rPr>
              <a:t>Administrative Data</a:t>
            </a:r>
          </a:p>
          <a:p>
            <a:r>
              <a:rPr lang="en-US" sz="2300" b="1" dirty="0">
                <a:solidFill>
                  <a:schemeClr val="bg1"/>
                </a:solidFill>
              </a:rPr>
              <a:t>Purpose: </a:t>
            </a:r>
            <a:r>
              <a:rPr lang="en-US" sz="2300" dirty="0">
                <a:solidFill>
                  <a:schemeClr val="bg1"/>
                </a:solidFill>
              </a:rPr>
              <a:t>Automate administrative tasks.</a:t>
            </a:r>
          </a:p>
          <a:p>
            <a:endParaRPr lang="en-IN" sz="2300" dirty="0"/>
          </a:p>
        </p:txBody>
      </p:sp>
      <p:sp>
        <p:nvSpPr>
          <p:cNvPr id="30" name="Oval 29">
            <a:extLst>
              <a:ext uri="{FF2B5EF4-FFF2-40B4-BE49-F238E27FC236}">
                <a16:creationId xmlns:a16="http://schemas.microsoft.com/office/drawing/2014/main" id="{E02CDB6B-8D20-40D8-9B1F-A5FCB28F511F}"/>
              </a:ext>
            </a:extLst>
          </p:cNvPr>
          <p:cNvSpPr/>
          <p:nvPr/>
        </p:nvSpPr>
        <p:spPr>
          <a:xfrm>
            <a:off x="9323445" y="7988250"/>
            <a:ext cx="2170055" cy="1331689"/>
          </a:xfrm>
          <a:prstGeom prst="ellipse">
            <a:avLst/>
          </a:prstGeom>
          <a:noFill/>
          <a:ln w="38100">
            <a:solidFill>
              <a:srgbClr val="FFE0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dirty="0">
              <a:solidFill>
                <a:srgbClr val="FFE012"/>
              </a:solidFill>
            </a:endParaRPr>
          </a:p>
        </p:txBody>
      </p:sp>
      <p:sp>
        <p:nvSpPr>
          <p:cNvPr id="31" name="TextBox 30">
            <a:extLst>
              <a:ext uri="{FF2B5EF4-FFF2-40B4-BE49-F238E27FC236}">
                <a16:creationId xmlns:a16="http://schemas.microsoft.com/office/drawing/2014/main" id="{2824F540-5CE5-4A55-B63F-40074391177E}"/>
              </a:ext>
            </a:extLst>
          </p:cNvPr>
          <p:cNvSpPr txBox="1"/>
          <p:nvPr/>
        </p:nvSpPr>
        <p:spPr>
          <a:xfrm>
            <a:off x="9336145" y="8392027"/>
            <a:ext cx="2157355" cy="523220"/>
          </a:xfrm>
          <a:prstGeom prst="rect">
            <a:avLst/>
          </a:prstGeom>
          <a:noFill/>
        </p:spPr>
        <p:txBody>
          <a:bodyPr wrap="square" rtlCol="0">
            <a:spAutoFit/>
          </a:bodyPr>
          <a:lstStyle/>
          <a:p>
            <a:pPr algn="ctr"/>
            <a:r>
              <a:rPr lang="en-US" sz="2800" b="1" dirty="0">
                <a:solidFill>
                  <a:srgbClr val="FFE012"/>
                </a:solidFill>
                <a:latin typeface="Book Antiqua" panose="02040602050305030304" pitchFamily="18" charset="0"/>
              </a:rPr>
              <a:t>Encryption</a:t>
            </a:r>
            <a:endParaRPr lang="en-IN" sz="2800" b="1" dirty="0">
              <a:solidFill>
                <a:srgbClr val="FFE012"/>
              </a:solidFill>
              <a:latin typeface="Book Antiqua" panose="02040602050305030304" pitchFamily="18" charset="0"/>
            </a:endParaRPr>
          </a:p>
        </p:txBody>
      </p:sp>
      <p:sp>
        <p:nvSpPr>
          <p:cNvPr id="32" name="Oval 31">
            <a:extLst>
              <a:ext uri="{FF2B5EF4-FFF2-40B4-BE49-F238E27FC236}">
                <a16:creationId xmlns:a16="http://schemas.microsoft.com/office/drawing/2014/main" id="{9846095D-F692-4E59-ADE3-BA959A63AA37}"/>
              </a:ext>
            </a:extLst>
          </p:cNvPr>
          <p:cNvSpPr/>
          <p:nvPr/>
        </p:nvSpPr>
        <p:spPr>
          <a:xfrm>
            <a:off x="11962839" y="7988250"/>
            <a:ext cx="2170055" cy="1331689"/>
          </a:xfrm>
          <a:prstGeom prst="ellipse">
            <a:avLst/>
          </a:prstGeom>
          <a:noFill/>
          <a:ln w="38100">
            <a:solidFill>
              <a:srgbClr val="FFE0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dirty="0">
              <a:solidFill>
                <a:srgbClr val="FFE012"/>
              </a:solidFill>
            </a:endParaRPr>
          </a:p>
        </p:txBody>
      </p:sp>
      <p:sp>
        <p:nvSpPr>
          <p:cNvPr id="33" name="Oval 32">
            <a:extLst>
              <a:ext uri="{FF2B5EF4-FFF2-40B4-BE49-F238E27FC236}">
                <a16:creationId xmlns:a16="http://schemas.microsoft.com/office/drawing/2014/main" id="{53BD6EA2-8B88-4BAB-8DF2-54D8CB188E9C}"/>
              </a:ext>
            </a:extLst>
          </p:cNvPr>
          <p:cNvSpPr/>
          <p:nvPr/>
        </p:nvSpPr>
        <p:spPr>
          <a:xfrm>
            <a:off x="14545020" y="7987793"/>
            <a:ext cx="2170055" cy="1331689"/>
          </a:xfrm>
          <a:prstGeom prst="ellipse">
            <a:avLst/>
          </a:prstGeom>
          <a:noFill/>
          <a:ln w="38100">
            <a:solidFill>
              <a:srgbClr val="FFE0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dirty="0">
              <a:solidFill>
                <a:srgbClr val="FFE012"/>
              </a:solidFill>
            </a:endParaRPr>
          </a:p>
        </p:txBody>
      </p:sp>
      <p:sp>
        <p:nvSpPr>
          <p:cNvPr id="35" name="TextBox 34">
            <a:extLst>
              <a:ext uri="{FF2B5EF4-FFF2-40B4-BE49-F238E27FC236}">
                <a16:creationId xmlns:a16="http://schemas.microsoft.com/office/drawing/2014/main" id="{058ED706-D818-4353-B2F2-D9DB73C32932}"/>
              </a:ext>
            </a:extLst>
          </p:cNvPr>
          <p:cNvSpPr txBox="1"/>
          <p:nvPr/>
        </p:nvSpPr>
        <p:spPr>
          <a:xfrm>
            <a:off x="11988239" y="8273566"/>
            <a:ext cx="2184961" cy="769441"/>
          </a:xfrm>
          <a:prstGeom prst="rect">
            <a:avLst/>
          </a:prstGeom>
          <a:noFill/>
        </p:spPr>
        <p:txBody>
          <a:bodyPr wrap="square" rtlCol="0">
            <a:spAutoFit/>
          </a:bodyPr>
          <a:lstStyle/>
          <a:p>
            <a:pPr algn="ctr"/>
            <a:r>
              <a:rPr lang="en-US" sz="2200" b="1" dirty="0">
                <a:solidFill>
                  <a:srgbClr val="FFE012"/>
                </a:solidFill>
                <a:latin typeface="Book Antiqua" panose="02040602050305030304" pitchFamily="18" charset="0"/>
              </a:rPr>
              <a:t>Data Retention Policies</a:t>
            </a:r>
            <a:endParaRPr lang="en-IN" sz="2200" b="1" dirty="0">
              <a:solidFill>
                <a:srgbClr val="FFE012"/>
              </a:solidFill>
              <a:latin typeface="Book Antiqua" panose="02040602050305030304" pitchFamily="18" charset="0"/>
            </a:endParaRPr>
          </a:p>
        </p:txBody>
      </p:sp>
      <p:sp>
        <p:nvSpPr>
          <p:cNvPr id="36" name="TextBox 35">
            <a:extLst>
              <a:ext uri="{FF2B5EF4-FFF2-40B4-BE49-F238E27FC236}">
                <a16:creationId xmlns:a16="http://schemas.microsoft.com/office/drawing/2014/main" id="{90572B56-2D14-4A9D-AE83-2478B05A8472}"/>
              </a:ext>
            </a:extLst>
          </p:cNvPr>
          <p:cNvSpPr txBox="1"/>
          <p:nvPr/>
        </p:nvSpPr>
        <p:spPr>
          <a:xfrm>
            <a:off x="14545020" y="8273566"/>
            <a:ext cx="2264534" cy="830997"/>
          </a:xfrm>
          <a:prstGeom prst="rect">
            <a:avLst/>
          </a:prstGeom>
          <a:noFill/>
        </p:spPr>
        <p:txBody>
          <a:bodyPr wrap="square" rtlCol="0">
            <a:spAutoFit/>
          </a:bodyPr>
          <a:lstStyle/>
          <a:p>
            <a:pPr algn="ctr"/>
            <a:r>
              <a:rPr lang="en-US" sz="2400" b="1" dirty="0">
                <a:solidFill>
                  <a:srgbClr val="FFE012"/>
                </a:solidFill>
                <a:latin typeface="Book Antiqua" panose="02040602050305030304" pitchFamily="18" charset="0"/>
              </a:rPr>
              <a:t>Backup and Recovery</a:t>
            </a:r>
            <a:endParaRPr lang="en-IN" sz="2400" b="1" dirty="0">
              <a:solidFill>
                <a:srgbClr val="FFE012"/>
              </a:solidFill>
              <a:latin typeface="Book Antiqua" panose="02040602050305030304" pitchFamily="18"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rgbClr val="020D47">
                <a:alpha val="100000"/>
              </a:srgbClr>
            </a:gs>
            <a:gs pos="100000">
              <a:srgbClr val="020D47">
                <a:alpha val="100000"/>
              </a:srgbClr>
            </a:gs>
          </a:gsLst>
          <a:lin ang="0"/>
        </a:gradFill>
        <a:effectLst/>
      </p:bgPr>
    </p:bg>
    <p:spTree>
      <p:nvGrpSpPr>
        <p:cNvPr id="1" name=""/>
        <p:cNvGrpSpPr/>
        <p:nvPr/>
      </p:nvGrpSpPr>
      <p:grpSpPr>
        <a:xfrm>
          <a:off x="0" y="0"/>
          <a:ext cx="0" cy="0"/>
          <a:chOff x="0" y="0"/>
          <a:chExt cx="0" cy="0"/>
        </a:xfrm>
      </p:grpSpPr>
      <p:sp>
        <p:nvSpPr>
          <p:cNvPr id="38" name="Rectangle: Rounded Corners 37">
            <a:extLst>
              <a:ext uri="{FF2B5EF4-FFF2-40B4-BE49-F238E27FC236}">
                <a16:creationId xmlns:a16="http://schemas.microsoft.com/office/drawing/2014/main" id="{A25C23E0-86AC-48E6-8177-1ACA332D0AF8}"/>
              </a:ext>
            </a:extLst>
          </p:cNvPr>
          <p:cNvSpPr/>
          <p:nvPr/>
        </p:nvSpPr>
        <p:spPr>
          <a:xfrm>
            <a:off x="1527990" y="2928526"/>
            <a:ext cx="5791200" cy="6507844"/>
          </a:xfrm>
          <a:prstGeom prst="roundRect">
            <a:avLst>
              <a:gd name="adj" fmla="val 6355"/>
            </a:avLst>
          </a:prstGeom>
          <a:noFill/>
          <a:ln w="76200">
            <a:solidFill>
              <a:srgbClr val="FFE0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2"/>
          <p:cNvSpPr txBox="1"/>
          <p:nvPr/>
        </p:nvSpPr>
        <p:spPr>
          <a:xfrm>
            <a:off x="3464275" y="347600"/>
            <a:ext cx="11359450" cy="1802622"/>
          </a:xfrm>
          <a:prstGeom prst="rect">
            <a:avLst/>
          </a:prstGeom>
        </p:spPr>
        <p:txBody>
          <a:bodyPr lIns="0" tIns="0" rIns="0" bIns="0" rtlCol="0" anchor="t">
            <a:spAutoFit/>
          </a:bodyPr>
          <a:lstStyle/>
          <a:p>
            <a:pPr algn="ctr">
              <a:lnSpc>
                <a:spcPts val="6807"/>
              </a:lnSpc>
            </a:pPr>
            <a:r>
              <a:rPr lang="en-US" sz="6188" b="1" dirty="0">
                <a:solidFill>
                  <a:srgbClr val="FFE012"/>
                </a:solidFill>
                <a:latin typeface="Poppins Bold"/>
                <a:ea typeface="Poppins Bold"/>
                <a:cs typeface="Poppins Bold"/>
                <a:sym typeface="Poppins Bold"/>
              </a:rPr>
              <a:t>AI Technologies and Methods</a:t>
            </a:r>
          </a:p>
        </p:txBody>
      </p:sp>
      <p:grpSp>
        <p:nvGrpSpPr>
          <p:cNvPr id="4" name="Group 4"/>
          <p:cNvGrpSpPr/>
          <p:nvPr/>
        </p:nvGrpSpPr>
        <p:grpSpPr>
          <a:xfrm>
            <a:off x="-1406875" y="-2093072"/>
            <a:ext cx="4871150" cy="4186145"/>
            <a:chOff x="0" y="0"/>
            <a:chExt cx="812800" cy="698500"/>
          </a:xfrm>
        </p:grpSpPr>
        <p:sp>
          <p:nvSpPr>
            <p:cNvPr id="5" name="Freeform 5"/>
            <p:cNvSpPr/>
            <p:nvPr/>
          </p:nvSpPr>
          <p:spPr>
            <a:xfrm>
              <a:off x="8851" y="0"/>
              <a:ext cx="795099" cy="698500"/>
            </a:xfrm>
            <a:custGeom>
              <a:avLst/>
              <a:gdLst/>
              <a:ahLst/>
              <a:cxnLst/>
              <a:rect l="l" t="t" r="r" b="b"/>
              <a:pathLst>
                <a:path w="795099" h="698500">
                  <a:moveTo>
                    <a:pt x="780770" y="389089"/>
                  </a:moveTo>
                  <a:lnTo>
                    <a:pt x="623928" y="658661"/>
                  </a:lnTo>
                  <a:cubicBezTo>
                    <a:pt x="609577" y="683326"/>
                    <a:pt x="583194" y="698500"/>
                    <a:pt x="554658" y="698500"/>
                  </a:cubicBezTo>
                  <a:lnTo>
                    <a:pt x="240440" y="698500"/>
                  </a:lnTo>
                  <a:cubicBezTo>
                    <a:pt x="211904" y="698500"/>
                    <a:pt x="185521" y="683326"/>
                    <a:pt x="171170" y="658661"/>
                  </a:cubicBezTo>
                  <a:lnTo>
                    <a:pt x="14328" y="389089"/>
                  </a:lnTo>
                  <a:cubicBezTo>
                    <a:pt x="0" y="364462"/>
                    <a:pt x="0" y="334038"/>
                    <a:pt x="14328" y="309411"/>
                  </a:cubicBezTo>
                  <a:lnTo>
                    <a:pt x="171170" y="39839"/>
                  </a:lnTo>
                  <a:cubicBezTo>
                    <a:pt x="185521" y="15174"/>
                    <a:pt x="211904" y="0"/>
                    <a:pt x="240440" y="0"/>
                  </a:cubicBezTo>
                  <a:lnTo>
                    <a:pt x="554658" y="0"/>
                  </a:lnTo>
                  <a:cubicBezTo>
                    <a:pt x="583194" y="0"/>
                    <a:pt x="609577" y="15174"/>
                    <a:pt x="623928" y="39839"/>
                  </a:cubicBezTo>
                  <a:lnTo>
                    <a:pt x="780770" y="309411"/>
                  </a:lnTo>
                  <a:cubicBezTo>
                    <a:pt x="795098" y="334038"/>
                    <a:pt x="795098" y="364462"/>
                    <a:pt x="780770" y="389089"/>
                  </a:cubicBezTo>
                  <a:close/>
                </a:path>
              </a:pathLst>
            </a:custGeom>
            <a:solidFill>
              <a:srgbClr val="E2C507"/>
            </a:solidFill>
          </p:spPr>
          <p:txBody>
            <a:bodyPr/>
            <a:lstStyle/>
            <a:p>
              <a:endParaRPr lang="en-IN" dirty="0"/>
            </a:p>
          </p:txBody>
        </p:sp>
        <p:sp>
          <p:nvSpPr>
            <p:cNvPr id="6" name="TextBox 6"/>
            <p:cNvSpPr txBox="1"/>
            <p:nvPr/>
          </p:nvSpPr>
          <p:spPr>
            <a:xfrm>
              <a:off x="114300" y="-38100"/>
              <a:ext cx="584200" cy="736600"/>
            </a:xfrm>
            <a:prstGeom prst="rect">
              <a:avLst/>
            </a:prstGeom>
          </p:spPr>
          <p:txBody>
            <a:bodyPr lIns="50800" tIns="50800" rIns="50800" bIns="50800" rtlCol="0" anchor="ctr"/>
            <a:lstStyle/>
            <a:p>
              <a:pPr algn="ctr">
                <a:lnSpc>
                  <a:spcPts val="2659"/>
                </a:lnSpc>
              </a:pPr>
              <a:endParaRPr/>
            </a:p>
          </p:txBody>
        </p:sp>
      </p:grpSp>
      <p:grpSp>
        <p:nvGrpSpPr>
          <p:cNvPr id="7" name="Group 7"/>
          <p:cNvGrpSpPr/>
          <p:nvPr/>
        </p:nvGrpSpPr>
        <p:grpSpPr>
          <a:xfrm>
            <a:off x="14823725" y="-2093072"/>
            <a:ext cx="4871150" cy="4186145"/>
            <a:chOff x="0" y="0"/>
            <a:chExt cx="812800" cy="698500"/>
          </a:xfrm>
        </p:grpSpPr>
        <p:sp>
          <p:nvSpPr>
            <p:cNvPr id="8" name="Freeform 8"/>
            <p:cNvSpPr/>
            <p:nvPr/>
          </p:nvSpPr>
          <p:spPr>
            <a:xfrm>
              <a:off x="8851" y="0"/>
              <a:ext cx="795099" cy="698500"/>
            </a:xfrm>
            <a:custGeom>
              <a:avLst/>
              <a:gdLst/>
              <a:ahLst/>
              <a:cxnLst/>
              <a:rect l="l" t="t" r="r" b="b"/>
              <a:pathLst>
                <a:path w="795099" h="698500">
                  <a:moveTo>
                    <a:pt x="780770" y="389089"/>
                  </a:moveTo>
                  <a:lnTo>
                    <a:pt x="623928" y="658661"/>
                  </a:lnTo>
                  <a:cubicBezTo>
                    <a:pt x="609577" y="683326"/>
                    <a:pt x="583194" y="698500"/>
                    <a:pt x="554658" y="698500"/>
                  </a:cubicBezTo>
                  <a:lnTo>
                    <a:pt x="240440" y="698500"/>
                  </a:lnTo>
                  <a:cubicBezTo>
                    <a:pt x="211904" y="698500"/>
                    <a:pt x="185521" y="683326"/>
                    <a:pt x="171170" y="658661"/>
                  </a:cubicBezTo>
                  <a:lnTo>
                    <a:pt x="14328" y="389089"/>
                  </a:lnTo>
                  <a:cubicBezTo>
                    <a:pt x="0" y="364462"/>
                    <a:pt x="0" y="334038"/>
                    <a:pt x="14328" y="309411"/>
                  </a:cubicBezTo>
                  <a:lnTo>
                    <a:pt x="171170" y="39839"/>
                  </a:lnTo>
                  <a:cubicBezTo>
                    <a:pt x="185521" y="15174"/>
                    <a:pt x="211904" y="0"/>
                    <a:pt x="240440" y="0"/>
                  </a:cubicBezTo>
                  <a:lnTo>
                    <a:pt x="554658" y="0"/>
                  </a:lnTo>
                  <a:cubicBezTo>
                    <a:pt x="583194" y="0"/>
                    <a:pt x="609577" y="15174"/>
                    <a:pt x="623928" y="39839"/>
                  </a:cubicBezTo>
                  <a:lnTo>
                    <a:pt x="780770" y="309411"/>
                  </a:lnTo>
                  <a:cubicBezTo>
                    <a:pt x="795098" y="334038"/>
                    <a:pt x="795098" y="364462"/>
                    <a:pt x="780770" y="389089"/>
                  </a:cubicBezTo>
                  <a:close/>
                </a:path>
              </a:pathLst>
            </a:custGeom>
            <a:solidFill>
              <a:srgbClr val="E2C507"/>
            </a:solidFill>
          </p:spPr>
        </p:sp>
        <p:sp>
          <p:nvSpPr>
            <p:cNvPr id="9" name="TextBox 9"/>
            <p:cNvSpPr txBox="1"/>
            <p:nvPr/>
          </p:nvSpPr>
          <p:spPr>
            <a:xfrm>
              <a:off x="114300" y="-38100"/>
              <a:ext cx="584200" cy="736600"/>
            </a:xfrm>
            <a:prstGeom prst="rect">
              <a:avLst/>
            </a:prstGeom>
          </p:spPr>
          <p:txBody>
            <a:bodyPr lIns="50800" tIns="50800" rIns="50800" bIns="50800" rtlCol="0" anchor="ctr"/>
            <a:lstStyle/>
            <a:p>
              <a:pPr algn="ctr">
                <a:lnSpc>
                  <a:spcPts val="2659"/>
                </a:lnSpc>
              </a:pPr>
              <a:endParaRPr/>
            </a:p>
          </p:txBody>
        </p:sp>
      </p:grpSp>
      <p:grpSp>
        <p:nvGrpSpPr>
          <p:cNvPr id="10" name="Group 10"/>
          <p:cNvGrpSpPr/>
          <p:nvPr/>
        </p:nvGrpSpPr>
        <p:grpSpPr>
          <a:xfrm>
            <a:off x="1193409" y="1028700"/>
            <a:ext cx="2026931" cy="1741894"/>
            <a:chOff x="0" y="0"/>
            <a:chExt cx="812800" cy="698500"/>
          </a:xfrm>
        </p:grpSpPr>
        <p:sp>
          <p:nvSpPr>
            <p:cNvPr id="11" name="Freeform 11"/>
            <p:cNvSpPr/>
            <p:nvPr/>
          </p:nvSpPr>
          <p:spPr>
            <a:xfrm>
              <a:off x="11002" y="0"/>
              <a:ext cx="790797" cy="698500"/>
            </a:xfrm>
            <a:custGeom>
              <a:avLst/>
              <a:gdLst/>
              <a:ahLst/>
              <a:cxnLst/>
              <a:rect l="l" t="t" r="r" b="b"/>
              <a:pathLst>
                <a:path w="790797" h="698500">
                  <a:moveTo>
                    <a:pt x="772986" y="398771"/>
                  </a:moveTo>
                  <a:lnTo>
                    <a:pt x="627410" y="648979"/>
                  </a:lnTo>
                  <a:cubicBezTo>
                    <a:pt x="609572" y="679639"/>
                    <a:pt x="576776" y="698500"/>
                    <a:pt x="541305" y="698500"/>
                  </a:cubicBezTo>
                  <a:lnTo>
                    <a:pt x="249491" y="698500"/>
                  </a:lnTo>
                  <a:cubicBezTo>
                    <a:pt x="214020" y="698500"/>
                    <a:pt x="181224" y="679639"/>
                    <a:pt x="163386" y="648979"/>
                  </a:cubicBezTo>
                  <a:lnTo>
                    <a:pt x="17810" y="398771"/>
                  </a:lnTo>
                  <a:cubicBezTo>
                    <a:pt x="0" y="368159"/>
                    <a:pt x="0" y="330341"/>
                    <a:pt x="17810" y="299729"/>
                  </a:cubicBezTo>
                  <a:lnTo>
                    <a:pt x="163386" y="49521"/>
                  </a:lnTo>
                  <a:cubicBezTo>
                    <a:pt x="181224" y="18861"/>
                    <a:pt x="214020" y="0"/>
                    <a:pt x="249491" y="0"/>
                  </a:cubicBezTo>
                  <a:lnTo>
                    <a:pt x="541305" y="0"/>
                  </a:lnTo>
                  <a:cubicBezTo>
                    <a:pt x="576776" y="0"/>
                    <a:pt x="609572" y="18861"/>
                    <a:pt x="627410" y="49521"/>
                  </a:cubicBezTo>
                  <a:lnTo>
                    <a:pt x="772986" y="299729"/>
                  </a:lnTo>
                  <a:cubicBezTo>
                    <a:pt x="790796" y="330341"/>
                    <a:pt x="790796" y="368159"/>
                    <a:pt x="772986" y="398771"/>
                  </a:cubicBezTo>
                  <a:close/>
                </a:path>
              </a:pathLst>
            </a:custGeom>
            <a:solidFill>
              <a:srgbClr val="000000">
                <a:alpha val="0"/>
              </a:srgbClr>
            </a:solidFill>
            <a:ln w="57150" cap="sq">
              <a:solidFill>
                <a:srgbClr val="FFFFFF"/>
              </a:solidFill>
              <a:prstDash val="solid"/>
              <a:miter/>
            </a:ln>
          </p:spPr>
        </p:sp>
        <p:sp>
          <p:nvSpPr>
            <p:cNvPr id="12" name="TextBox 12"/>
            <p:cNvSpPr txBox="1"/>
            <p:nvPr/>
          </p:nvSpPr>
          <p:spPr>
            <a:xfrm>
              <a:off x="114300" y="-38100"/>
              <a:ext cx="584200" cy="736600"/>
            </a:xfrm>
            <a:prstGeom prst="rect">
              <a:avLst/>
            </a:prstGeom>
          </p:spPr>
          <p:txBody>
            <a:bodyPr lIns="50800" tIns="50800" rIns="50800" bIns="50800" rtlCol="0" anchor="ctr"/>
            <a:lstStyle/>
            <a:p>
              <a:pPr algn="ctr">
                <a:lnSpc>
                  <a:spcPts val="2659"/>
                </a:lnSpc>
              </a:pPr>
              <a:endParaRPr/>
            </a:p>
          </p:txBody>
        </p:sp>
      </p:grpSp>
      <p:grpSp>
        <p:nvGrpSpPr>
          <p:cNvPr id="13" name="Group 13"/>
          <p:cNvGrpSpPr/>
          <p:nvPr/>
        </p:nvGrpSpPr>
        <p:grpSpPr>
          <a:xfrm>
            <a:off x="15071771" y="1028700"/>
            <a:ext cx="2026931" cy="1741894"/>
            <a:chOff x="0" y="0"/>
            <a:chExt cx="812800" cy="698500"/>
          </a:xfrm>
        </p:grpSpPr>
        <p:sp>
          <p:nvSpPr>
            <p:cNvPr id="14" name="Freeform 14"/>
            <p:cNvSpPr/>
            <p:nvPr/>
          </p:nvSpPr>
          <p:spPr>
            <a:xfrm>
              <a:off x="11002" y="0"/>
              <a:ext cx="790797" cy="698500"/>
            </a:xfrm>
            <a:custGeom>
              <a:avLst/>
              <a:gdLst/>
              <a:ahLst/>
              <a:cxnLst/>
              <a:rect l="l" t="t" r="r" b="b"/>
              <a:pathLst>
                <a:path w="790797" h="698500">
                  <a:moveTo>
                    <a:pt x="772986" y="398771"/>
                  </a:moveTo>
                  <a:lnTo>
                    <a:pt x="627410" y="648979"/>
                  </a:lnTo>
                  <a:cubicBezTo>
                    <a:pt x="609572" y="679639"/>
                    <a:pt x="576776" y="698500"/>
                    <a:pt x="541305" y="698500"/>
                  </a:cubicBezTo>
                  <a:lnTo>
                    <a:pt x="249491" y="698500"/>
                  </a:lnTo>
                  <a:cubicBezTo>
                    <a:pt x="214020" y="698500"/>
                    <a:pt x="181224" y="679639"/>
                    <a:pt x="163386" y="648979"/>
                  </a:cubicBezTo>
                  <a:lnTo>
                    <a:pt x="17810" y="398771"/>
                  </a:lnTo>
                  <a:cubicBezTo>
                    <a:pt x="0" y="368159"/>
                    <a:pt x="0" y="330341"/>
                    <a:pt x="17810" y="299729"/>
                  </a:cubicBezTo>
                  <a:lnTo>
                    <a:pt x="163386" y="49521"/>
                  </a:lnTo>
                  <a:cubicBezTo>
                    <a:pt x="181224" y="18861"/>
                    <a:pt x="214020" y="0"/>
                    <a:pt x="249491" y="0"/>
                  </a:cubicBezTo>
                  <a:lnTo>
                    <a:pt x="541305" y="0"/>
                  </a:lnTo>
                  <a:cubicBezTo>
                    <a:pt x="576776" y="0"/>
                    <a:pt x="609572" y="18861"/>
                    <a:pt x="627410" y="49521"/>
                  </a:cubicBezTo>
                  <a:lnTo>
                    <a:pt x="772986" y="299729"/>
                  </a:lnTo>
                  <a:cubicBezTo>
                    <a:pt x="790796" y="330341"/>
                    <a:pt x="790796" y="368159"/>
                    <a:pt x="772986" y="398771"/>
                  </a:cubicBezTo>
                  <a:close/>
                </a:path>
              </a:pathLst>
            </a:custGeom>
            <a:solidFill>
              <a:srgbClr val="000000">
                <a:alpha val="0"/>
              </a:srgbClr>
            </a:solidFill>
            <a:ln w="57150" cap="sq">
              <a:solidFill>
                <a:srgbClr val="FFFFFF"/>
              </a:solidFill>
              <a:prstDash val="solid"/>
              <a:miter/>
            </a:ln>
          </p:spPr>
        </p:sp>
        <p:sp>
          <p:nvSpPr>
            <p:cNvPr id="15" name="TextBox 15"/>
            <p:cNvSpPr txBox="1"/>
            <p:nvPr/>
          </p:nvSpPr>
          <p:spPr>
            <a:xfrm>
              <a:off x="114300" y="-38100"/>
              <a:ext cx="584200" cy="736600"/>
            </a:xfrm>
            <a:prstGeom prst="rect">
              <a:avLst/>
            </a:prstGeom>
          </p:spPr>
          <p:txBody>
            <a:bodyPr lIns="50800" tIns="50800" rIns="50800" bIns="50800" rtlCol="0" anchor="ctr"/>
            <a:lstStyle/>
            <a:p>
              <a:pPr algn="ctr">
                <a:lnSpc>
                  <a:spcPts val="2659"/>
                </a:lnSpc>
              </a:pPr>
              <a:endParaRPr/>
            </a:p>
          </p:txBody>
        </p:sp>
      </p:grpSp>
      <p:grpSp>
        <p:nvGrpSpPr>
          <p:cNvPr id="16" name="Group 16"/>
          <p:cNvGrpSpPr/>
          <p:nvPr/>
        </p:nvGrpSpPr>
        <p:grpSpPr>
          <a:xfrm rot="-5400000">
            <a:off x="9083167" y="-2978248"/>
            <a:ext cx="121666" cy="10895119"/>
            <a:chOff x="0" y="0"/>
            <a:chExt cx="32044" cy="2869496"/>
          </a:xfrm>
        </p:grpSpPr>
        <p:sp>
          <p:nvSpPr>
            <p:cNvPr id="17" name="Freeform 17"/>
            <p:cNvSpPr/>
            <p:nvPr/>
          </p:nvSpPr>
          <p:spPr>
            <a:xfrm>
              <a:off x="0" y="0"/>
              <a:ext cx="32044" cy="2869496"/>
            </a:xfrm>
            <a:custGeom>
              <a:avLst/>
              <a:gdLst/>
              <a:ahLst/>
              <a:cxnLst/>
              <a:rect l="l" t="t" r="r" b="b"/>
              <a:pathLst>
                <a:path w="32044" h="2869496">
                  <a:moveTo>
                    <a:pt x="0" y="0"/>
                  </a:moveTo>
                  <a:lnTo>
                    <a:pt x="32044" y="0"/>
                  </a:lnTo>
                  <a:lnTo>
                    <a:pt x="32044" y="2869496"/>
                  </a:lnTo>
                  <a:lnTo>
                    <a:pt x="0" y="2869496"/>
                  </a:lnTo>
                  <a:close/>
                </a:path>
              </a:pathLst>
            </a:custGeom>
            <a:gradFill rotWithShape="1">
              <a:gsLst>
                <a:gs pos="0">
                  <a:srgbClr val="E2C507">
                    <a:alpha val="0"/>
                  </a:srgbClr>
                </a:gs>
                <a:gs pos="50000">
                  <a:srgbClr val="E2C507">
                    <a:alpha val="100000"/>
                  </a:srgbClr>
                </a:gs>
                <a:gs pos="100000">
                  <a:srgbClr val="E2C507">
                    <a:alpha val="0"/>
                  </a:srgbClr>
                </a:gs>
              </a:gsLst>
              <a:lin ang="5400000"/>
            </a:gradFill>
          </p:spPr>
        </p:sp>
        <p:sp>
          <p:nvSpPr>
            <p:cNvPr id="18" name="TextBox 18"/>
            <p:cNvSpPr txBox="1"/>
            <p:nvPr/>
          </p:nvSpPr>
          <p:spPr>
            <a:xfrm>
              <a:off x="0" y="-38100"/>
              <a:ext cx="32044" cy="2907596"/>
            </a:xfrm>
            <a:prstGeom prst="rect">
              <a:avLst/>
            </a:prstGeom>
          </p:spPr>
          <p:txBody>
            <a:bodyPr lIns="50800" tIns="50800" rIns="50800" bIns="50800" rtlCol="0" anchor="ctr"/>
            <a:lstStyle/>
            <a:p>
              <a:pPr algn="ctr">
                <a:lnSpc>
                  <a:spcPts val="2659"/>
                </a:lnSpc>
              </a:pPr>
              <a:endParaRPr/>
            </a:p>
          </p:txBody>
        </p:sp>
      </p:grpSp>
      <p:grpSp>
        <p:nvGrpSpPr>
          <p:cNvPr id="19" name="Group 19"/>
          <p:cNvGrpSpPr/>
          <p:nvPr/>
        </p:nvGrpSpPr>
        <p:grpSpPr>
          <a:xfrm rot="-5400000">
            <a:off x="9083937" y="689483"/>
            <a:ext cx="120126" cy="18288000"/>
            <a:chOff x="0" y="0"/>
            <a:chExt cx="31638" cy="4816593"/>
          </a:xfrm>
        </p:grpSpPr>
        <p:sp>
          <p:nvSpPr>
            <p:cNvPr id="20" name="Freeform 20"/>
            <p:cNvSpPr/>
            <p:nvPr/>
          </p:nvSpPr>
          <p:spPr>
            <a:xfrm>
              <a:off x="0" y="0"/>
              <a:ext cx="31638" cy="4816592"/>
            </a:xfrm>
            <a:custGeom>
              <a:avLst/>
              <a:gdLst/>
              <a:ahLst/>
              <a:cxnLst/>
              <a:rect l="l" t="t" r="r" b="b"/>
              <a:pathLst>
                <a:path w="31638" h="4816592">
                  <a:moveTo>
                    <a:pt x="0" y="0"/>
                  </a:moveTo>
                  <a:lnTo>
                    <a:pt x="31638" y="0"/>
                  </a:lnTo>
                  <a:lnTo>
                    <a:pt x="31638" y="4816592"/>
                  </a:lnTo>
                  <a:lnTo>
                    <a:pt x="0" y="4816592"/>
                  </a:lnTo>
                  <a:close/>
                </a:path>
              </a:pathLst>
            </a:custGeom>
            <a:gradFill rotWithShape="1">
              <a:gsLst>
                <a:gs pos="0">
                  <a:srgbClr val="E2C507">
                    <a:alpha val="0"/>
                  </a:srgbClr>
                </a:gs>
                <a:gs pos="50000">
                  <a:srgbClr val="E2C507">
                    <a:alpha val="100000"/>
                  </a:srgbClr>
                </a:gs>
                <a:gs pos="100000">
                  <a:srgbClr val="E2C507">
                    <a:alpha val="0"/>
                  </a:srgbClr>
                </a:gs>
              </a:gsLst>
              <a:lin ang="5400000"/>
            </a:gradFill>
          </p:spPr>
        </p:sp>
        <p:sp>
          <p:nvSpPr>
            <p:cNvPr id="21" name="TextBox 21"/>
            <p:cNvSpPr txBox="1"/>
            <p:nvPr/>
          </p:nvSpPr>
          <p:spPr>
            <a:xfrm>
              <a:off x="0" y="-38100"/>
              <a:ext cx="31638" cy="4854693"/>
            </a:xfrm>
            <a:prstGeom prst="rect">
              <a:avLst/>
            </a:prstGeom>
          </p:spPr>
          <p:txBody>
            <a:bodyPr lIns="50800" tIns="50800" rIns="50800" bIns="50800" rtlCol="0" anchor="ctr"/>
            <a:lstStyle/>
            <a:p>
              <a:pPr algn="ctr">
                <a:lnSpc>
                  <a:spcPts val="2659"/>
                </a:lnSpc>
              </a:pPr>
              <a:endParaRPr/>
            </a:p>
          </p:txBody>
        </p:sp>
      </p:grpSp>
      <p:sp>
        <p:nvSpPr>
          <p:cNvPr id="23" name="Freeform 62">
            <a:extLst>
              <a:ext uri="{FF2B5EF4-FFF2-40B4-BE49-F238E27FC236}">
                <a16:creationId xmlns:a16="http://schemas.microsoft.com/office/drawing/2014/main" id="{9CB90427-7269-4994-8562-CC5F06859A0E}"/>
              </a:ext>
            </a:extLst>
          </p:cNvPr>
          <p:cNvSpPr/>
          <p:nvPr/>
        </p:nvSpPr>
        <p:spPr>
          <a:xfrm>
            <a:off x="14249400" y="9441544"/>
            <a:ext cx="4038600" cy="845456"/>
          </a:xfrm>
          <a:custGeom>
            <a:avLst/>
            <a:gdLst/>
            <a:ahLst/>
            <a:cxnLst/>
            <a:rect l="l" t="t" r="r" b="b"/>
            <a:pathLst>
              <a:path w="5375339" h="1043712">
                <a:moveTo>
                  <a:pt x="0" y="0"/>
                </a:moveTo>
                <a:lnTo>
                  <a:pt x="5375339" y="0"/>
                </a:lnTo>
                <a:lnTo>
                  <a:pt x="5375339" y="1043712"/>
                </a:lnTo>
                <a:lnTo>
                  <a:pt x="0" y="1043712"/>
                </a:lnTo>
                <a:lnTo>
                  <a:pt x="0" y="0"/>
                </a:lnTo>
                <a:close/>
              </a:path>
            </a:pathLst>
          </a:custGeom>
          <a:blipFill>
            <a:blip r:embed="rId2"/>
            <a:stretch>
              <a:fillRect/>
            </a:stretch>
          </a:blipFill>
        </p:spPr>
      </p:sp>
      <p:sp>
        <p:nvSpPr>
          <p:cNvPr id="22" name="Rectangle: Rounded Corners 21">
            <a:extLst>
              <a:ext uri="{FF2B5EF4-FFF2-40B4-BE49-F238E27FC236}">
                <a16:creationId xmlns:a16="http://schemas.microsoft.com/office/drawing/2014/main" id="{C9453901-E16F-4A4B-AE93-29801D9A07BC}"/>
              </a:ext>
            </a:extLst>
          </p:cNvPr>
          <p:cNvSpPr/>
          <p:nvPr/>
        </p:nvSpPr>
        <p:spPr>
          <a:xfrm>
            <a:off x="1282855" y="3125253"/>
            <a:ext cx="5791200" cy="6507843"/>
          </a:xfrm>
          <a:prstGeom prst="roundRect">
            <a:avLst>
              <a:gd name="adj" fmla="val 6355"/>
            </a:avLst>
          </a:prstGeom>
          <a:solidFill>
            <a:schemeClr val="bg1"/>
          </a:solidFill>
          <a:ln w="38100">
            <a:solidFill>
              <a:srgbClr val="020D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026" name="Picture 2" descr="File:Python-logo-notext.svg - Wikipedia">
            <a:extLst>
              <a:ext uri="{FF2B5EF4-FFF2-40B4-BE49-F238E27FC236}">
                <a16:creationId xmlns:a16="http://schemas.microsoft.com/office/drawing/2014/main" id="{372B96CC-6265-4E00-840F-46615E4633D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395348" y="5576431"/>
            <a:ext cx="1730024" cy="189848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File:FastAPI logo.svg - Wikimedia Commons">
            <a:extLst>
              <a:ext uri="{FF2B5EF4-FFF2-40B4-BE49-F238E27FC236}">
                <a16:creationId xmlns:a16="http://schemas.microsoft.com/office/drawing/2014/main" id="{AD0A68D7-27F6-4AA9-AA07-145D8327643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423590" y="4077615"/>
            <a:ext cx="2397029" cy="444761"/>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spaCy - Wikipedia">
            <a:extLst>
              <a:ext uri="{FF2B5EF4-FFF2-40B4-BE49-F238E27FC236}">
                <a16:creationId xmlns:a16="http://schemas.microsoft.com/office/drawing/2014/main" id="{4F26876B-FF57-4BC5-9536-DD5CFD3A3DC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409521" y="4742940"/>
            <a:ext cx="1641571" cy="58823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File:Mysql logo.png - Wikitech">
            <a:extLst>
              <a:ext uri="{FF2B5EF4-FFF2-40B4-BE49-F238E27FC236}">
                <a16:creationId xmlns:a16="http://schemas.microsoft.com/office/drawing/2014/main" id="{02DD1A96-2645-46E2-89F7-2A1FFBD712F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89910" y="8250519"/>
            <a:ext cx="1961104" cy="1013154"/>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SQLAlchemy - Wikipedia">
            <a:extLst>
              <a:ext uri="{FF2B5EF4-FFF2-40B4-BE49-F238E27FC236}">
                <a16:creationId xmlns:a16="http://schemas.microsoft.com/office/drawing/2014/main" id="{EAE632B3-DFEF-4ABB-BCDC-D4D91B21B9E6}"/>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698272" y="8582656"/>
            <a:ext cx="1846703" cy="923352"/>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File:Heroku logo.svg - Wikipedia">
            <a:extLst>
              <a:ext uri="{FF2B5EF4-FFF2-40B4-BE49-F238E27FC236}">
                <a16:creationId xmlns:a16="http://schemas.microsoft.com/office/drawing/2014/main" id="{5FBD62F4-0CFC-4CD2-867F-CF6A95E655E7}"/>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492126" y="3920807"/>
            <a:ext cx="2437720" cy="682858"/>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File:HTML5 logo and wordmark.svg - Wikipedia">
            <a:extLst>
              <a:ext uri="{FF2B5EF4-FFF2-40B4-BE49-F238E27FC236}">
                <a16:creationId xmlns:a16="http://schemas.microsoft.com/office/drawing/2014/main" id="{5F67F87D-1ED9-4FB7-B8BD-2663D3D4B8FA}"/>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395041" y="6708855"/>
            <a:ext cx="1291887" cy="1291887"/>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File:CSS3 logo.svg - Wikimedia Commons">
            <a:extLst>
              <a:ext uri="{FF2B5EF4-FFF2-40B4-BE49-F238E27FC236}">
                <a16:creationId xmlns:a16="http://schemas.microsoft.com/office/drawing/2014/main" id="{20645E62-938E-4FD7-9089-9C3BB9EB7942}"/>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670462" y="6884310"/>
            <a:ext cx="1208277" cy="1208277"/>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descr="javascript logo png, javascript icon transparent png 27127463 PNG">
            <a:extLst>
              <a:ext uri="{FF2B5EF4-FFF2-40B4-BE49-F238E27FC236}">
                <a16:creationId xmlns:a16="http://schemas.microsoft.com/office/drawing/2014/main" id="{F0E93469-00E0-45D5-B5FA-C3A2D8D64A86}"/>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3343724" y="7384072"/>
            <a:ext cx="1604638" cy="1604638"/>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26" descr="Git Logo PNG Vectors Free Download">
            <a:extLst>
              <a:ext uri="{FF2B5EF4-FFF2-40B4-BE49-F238E27FC236}">
                <a16:creationId xmlns:a16="http://schemas.microsoft.com/office/drawing/2014/main" id="{BA4D1838-4984-4FD5-B2CE-7C99015D9624}"/>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5370507" y="5143500"/>
            <a:ext cx="1237144" cy="1208277"/>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0A2AE227-2F36-4FCD-8F64-5121CD128E0D}"/>
              </a:ext>
            </a:extLst>
          </p:cNvPr>
          <p:cNvSpPr txBox="1"/>
          <p:nvPr/>
        </p:nvSpPr>
        <p:spPr>
          <a:xfrm>
            <a:off x="2372120" y="2797081"/>
            <a:ext cx="3802875" cy="923330"/>
          </a:xfrm>
          <a:prstGeom prst="rect">
            <a:avLst/>
          </a:prstGeom>
          <a:noFill/>
        </p:spPr>
        <p:txBody>
          <a:bodyPr wrap="square" rtlCol="0">
            <a:spAutoFit/>
          </a:bodyPr>
          <a:lstStyle/>
          <a:p>
            <a:r>
              <a:rPr lang="en-US" sz="5400" b="1" dirty="0">
                <a:solidFill>
                  <a:srgbClr val="FFE012"/>
                </a:solidFill>
                <a:effectLst>
                  <a:outerShdw blurRad="50800" dist="50800" dir="5400000" algn="ctr" rotWithShape="0">
                    <a:srgbClr val="000000"/>
                  </a:outerShdw>
                </a:effectLst>
              </a:rPr>
              <a:t>TECH STACK</a:t>
            </a:r>
            <a:endParaRPr lang="en-IN" sz="5400" b="1" dirty="0">
              <a:solidFill>
                <a:srgbClr val="FFE012"/>
              </a:solidFill>
              <a:effectLst>
                <a:outerShdw blurRad="50800" dist="50800" dir="5400000" algn="ctr" rotWithShape="0">
                  <a:srgbClr val="000000"/>
                </a:outerShdw>
              </a:effectLst>
            </a:endParaRPr>
          </a:p>
        </p:txBody>
      </p:sp>
      <p:pic>
        <p:nvPicPr>
          <p:cNvPr id="35" name="Picture 34" descr="api line icon for web 2204865 Vector Art at Vecteezy">
            <a:extLst>
              <a:ext uri="{FF2B5EF4-FFF2-40B4-BE49-F238E27FC236}">
                <a16:creationId xmlns:a16="http://schemas.microsoft.com/office/drawing/2014/main" id="{21AD7E09-A3FD-42D4-1DE0-9675A7E572A2}"/>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344144" y="4681292"/>
            <a:ext cx="2004088" cy="2004088"/>
          </a:xfrm>
          <a:prstGeom prst="rect">
            <a:avLst/>
          </a:prstGeom>
          <a:noFill/>
          <a:extLst>
            <a:ext uri="{909E8E84-426E-40DD-AFC4-6F175D3DCCD1}">
              <a14:hiddenFill xmlns:a14="http://schemas.microsoft.com/office/drawing/2010/main">
                <a:solidFill>
                  <a:srgbClr val="FFFFFF"/>
                </a:solidFill>
              </a14:hiddenFill>
            </a:ext>
          </a:extLst>
        </p:spPr>
      </p:pic>
      <p:sp>
        <p:nvSpPr>
          <p:cNvPr id="36" name="Rectangle: Rounded Corners 35">
            <a:extLst>
              <a:ext uri="{FF2B5EF4-FFF2-40B4-BE49-F238E27FC236}">
                <a16:creationId xmlns:a16="http://schemas.microsoft.com/office/drawing/2014/main" id="{394A29AA-44B2-4686-8B72-56F2FC89585B}"/>
              </a:ext>
            </a:extLst>
          </p:cNvPr>
          <p:cNvSpPr/>
          <p:nvPr/>
        </p:nvSpPr>
        <p:spPr>
          <a:xfrm>
            <a:off x="8066691" y="2928526"/>
            <a:ext cx="6453244" cy="6507844"/>
          </a:xfrm>
          <a:prstGeom prst="roundRect">
            <a:avLst>
              <a:gd name="adj" fmla="val 6355"/>
            </a:avLst>
          </a:prstGeom>
          <a:noFill/>
          <a:ln w="76200">
            <a:solidFill>
              <a:srgbClr val="FFE0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 name="Rectangle 2">
            <a:extLst>
              <a:ext uri="{FF2B5EF4-FFF2-40B4-BE49-F238E27FC236}">
                <a16:creationId xmlns:a16="http://schemas.microsoft.com/office/drawing/2014/main" id="{94C31918-1244-4C91-98EA-43A3482B22A6}"/>
              </a:ext>
            </a:extLst>
          </p:cNvPr>
          <p:cNvSpPr/>
          <p:nvPr/>
        </p:nvSpPr>
        <p:spPr>
          <a:xfrm>
            <a:off x="8092091" y="3125253"/>
            <a:ext cx="6524869" cy="6186309"/>
          </a:xfrm>
          <a:prstGeom prst="rect">
            <a:avLst/>
          </a:prstGeom>
        </p:spPr>
        <p:txBody>
          <a:bodyPr wrap="square">
            <a:spAutoFit/>
          </a:bodyPr>
          <a:lstStyle/>
          <a:p>
            <a:pPr marL="342900" indent="-342900">
              <a:buAutoNum type="arabicPeriod"/>
            </a:pPr>
            <a:r>
              <a:rPr lang="en-IN" dirty="0">
                <a:solidFill>
                  <a:srgbClr val="FFE012"/>
                </a:solidFill>
              </a:rPr>
              <a:t>Core Programming Language : </a:t>
            </a:r>
            <a:r>
              <a:rPr lang="en-IN" dirty="0">
                <a:solidFill>
                  <a:schemeClr val="bg1"/>
                </a:solidFill>
              </a:rPr>
              <a:t>Python</a:t>
            </a:r>
          </a:p>
          <a:p>
            <a:r>
              <a:rPr lang="en-IN" dirty="0">
                <a:solidFill>
                  <a:schemeClr val="bg1"/>
                </a:solidFill>
              </a:rPr>
              <a:t>Versatile, beginner-friendly, and supports AI, NLP, and backend tasks.</a:t>
            </a:r>
          </a:p>
          <a:p>
            <a:r>
              <a:rPr lang="en-IN" dirty="0">
                <a:solidFill>
                  <a:srgbClr val="FFE012"/>
                </a:solidFill>
              </a:rPr>
              <a:t>2.   Backend Framework :</a:t>
            </a:r>
            <a:r>
              <a:rPr lang="en-IN" dirty="0">
                <a:solidFill>
                  <a:schemeClr val="bg1"/>
                </a:solidFill>
              </a:rPr>
              <a:t> </a:t>
            </a:r>
            <a:r>
              <a:rPr lang="en-IN" dirty="0" err="1">
                <a:solidFill>
                  <a:schemeClr val="bg1"/>
                </a:solidFill>
              </a:rPr>
              <a:t>FastAPI</a:t>
            </a:r>
            <a:endParaRPr lang="en-IN" dirty="0">
              <a:solidFill>
                <a:schemeClr val="bg1"/>
              </a:solidFill>
            </a:endParaRPr>
          </a:p>
          <a:p>
            <a:r>
              <a:rPr lang="en-IN" dirty="0">
                <a:solidFill>
                  <a:schemeClr val="bg1"/>
                </a:solidFill>
              </a:rPr>
              <a:t>Lightweight, fast, and ideal for building APIs. It supports modern Python features like type hints for robust and clean code.</a:t>
            </a:r>
          </a:p>
          <a:p>
            <a:r>
              <a:rPr lang="en-IN" dirty="0">
                <a:solidFill>
                  <a:srgbClr val="FFE012"/>
                </a:solidFill>
              </a:rPr>
              <a:t>3.   Natural Language Processing (NLP) :</a:t>
            </a:r>
          </a:p>
          <a:p>
            <a:pPr marL="285750" indent="-285750">
              <a:buFontTx/>
              <a:buChar char="-"/>
            </a:pPr>
            <a:r>
              <a:rPr lang="en-IN" dirty="0" err="1">
                <a:solidFill>
                  <a:schemeClr val="bg1"/>
                </a:solidFill>
              </a:rPr>
              <a:t>SpaCy</a:t>
            </a:r>
            <a:r>
              <a:rPr lang="en-IN" dirty="0">
                <a:solidFill>
                  <a:schemeClr val="bg1"/>
                </a:solidFill>
              </a:rPr>
              <a:t>: Efficient library for NLP tasks like tokenization, intent recognition, and entity extraction.</a:t>
            </a:r>
          </a:p>
          <a:p>
            <a:pPr marL="285750" indent="-285750">
              <a:buFontTx/>
              <a:buChar char="-"/>
            </a:pPr>
            <a:r>
              <a:rPr lang="en-IN" dirty="0">
                <a:solidFill>
                  <a:schemeClr val="bg1"/>
                </a:solidFill>
              </a:rPr>
              <a:t>Transformers (Hugging Face): Provides pre-trained language models (e.g., GPT, BERT) for advanced conversational capabilities.</a:t>
            </a:r>
          </a:p>
          <a:p>
            <a:pPr marL="342900" indent="-342900">
              <a:buAutoNum type="arabicPeriod" startAt="4"/>
            </a:pPr>
            <a:r>
              <a:rPr lang="en-IN" dirty="0">
                <a:solidFill>
                  <a:srgbClr val="FFE012"/>
                </a:solidFill>
              </a:rPr>
              <a:t>Database :</a:t>
            </a:r>
            <a:r>
              <a:rPr lang="en-IN" dirty="0">
                <a:solidFill>
                  <a:schemeClr val="bg1"/>
                </a:solidFill>
              </a:rPr>
              <a:t> </a:t>
            </a:r>
          </a:p>
          <a:p>
            <a:pPr marL="285750" indent="-285750">
              <a:buFontTx/>
              <a:buChar char="-"/>
            </a:pPr>
            <a:r>
              <a:rPr lang="en-IN" dirty="0">
                <a:solidFill>
                  <a:schemeClr val="bg1"/>
                </a:solidFill>
              </a:rPr>
              <a:t>MySQL: Relational database to store user profiles, interaction logs, and academic data.</a:t>
            </a:r>
          </a:p>
          <a:p>
            <a:pPr marL="285750" indent="-285750">
              <a:buFontTx/>
              <a:buChar char="-"/>
            </a:pPr>
            <a:r>
              <a:rPr lang="en-IN" dirty="0" err="1">
                <a:solidFill>
                  <a:schemeClr val="bg1"/>
                </a:solidFill>
              </a:rPr>
              <a:t>SQLAlchemy</a:t>
            </a:r>
            <a:r>
              <a:rPr lang="en-IN" dirty="0">
                <a:solidFill>
                  <a:schemeClr val="bg1"/>
                </a:solidFill>
              </a:rPr>
              <a:t> (Python ORM): Simplifies database interactions and integrates seamlessly with MySQL.</a:t>
            </a:r>
          </a:p>
          <a:p>
            <a:pPr marL="342900" indent="-342900">
              <a:buAutoNum type="arabicPeriod" startAt="5"/>
            </a:pPr>
            <a:r>
              <a:rPr lang="en-US" dirty="0">
                <a:solidFill>
                  <a:srgbClr val="FFE012"/>
                </a:solidFill>
              </a:rPr>
              <a:t>Deployment :</a:t>
            </a:r>
            <a:r>
              <a:rPr lang="en-US" dirty="0">
                <a:solidFill>
                  <a:schemeClr val="bg1"/>
                </a:solidFill>
              </a:rPr>
              <a:t> Heroku</a:t>
            </a:r>
          </a:p>
          <a:p>
            <a:r>
              <a:rPr lang="en-US" dirty="0">
                <a:solidFill>
                  <a:schemeClr val="bg1"/>
                </a:solidFill>
              </a:rPr>
              <a:t>Easy-to-use platform for deploying Python applications with MySQL support.</a:t>
            </a:r>
          </a:p>
          <a:p>
            <a:r>
              <a:rPr lang="en-US" dirty="0">
                <a:solidFill>
                  <a:srgbClr val="FFE012"/>
                </a:solidFill>
              </a:rPr>
              <a:t>6.   Frontend :</a:t>
            </a:r>
            <a:r>
              <a:rPr lang="en-US" dirty="0">
                <a:solidFill>
                  <a:schemeClr val="bg1"/>
                </a:solidFill>
              </a:rPr>
              <a:t> HTML, CSS, JavaScript</a:t>
            </a:r>
          </a:p>
          <a:p>
            <a:r>
              <a:rPr lang="en-US" dirty="0">
                <a:solidFill>
                  <a:schemeClr val="bg1"/>
                </a:solidFill>
              </a:rPr>
              <a:t>Basic tools to create a simple web-based interface for the chatbot.</a:t>
            </a:r>
            <a:endParaRPr lang="en-IN" dirty="0">
              <a:solidFill>
                <a:schemeClr val="bg1"/>
              </a:solidFill>
            </a:endParaRPr>
          </a:p>
        </p:txBody>
      </p:sp>
      <p:sp>
        <p:nvSpPr>
          <p:cNvPr id="24" name="Speech Bubble: Oval 23">
            <a:extLst>
              <a:ext uri="{FF2B5EF4-FFF2-40B4-BE49-F238E27FC236}">
                <a16:creationId xmlns:a16="http://schemas.microsoft.com/office/drawing/2014/main" id="{16427D6F-3BF1-484A-9E27-97ED4A1BE356}"/>
              </a:ext>
            </a:extLst>
          </p:cNvPr>
          <p:cNvSpPr/>
          <p:nvPr/>
        </p:nvSpPr>
        <p:spPr>
          <a:xfrm>
            <a:off x="14823725" y="3392685"/>
            <a:ext cx="3315440" cy="3132988"/>
          </a:xfrm>
          <a:prstGeom prst="wedgeEllipseCallout">
            <a:avLst>
              <a:gd name="adj1" fmla="val -54594"/>
              <a:gd name="adj2" fmla="val 66562"/>
            </a:avLst>
          </a:prstGeom>
          <a:solidFill>
            <a:srgbClr val="FFE01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87353A77-EF07-4D1E-A408-B3CF93133211}"/>
              </a:ext>
            </a:extLst>
          </p:cNvPr>
          <p:cNvSpPr txBox="1"/>
          <p:nvPr/>
        </p:nvSpPr>
        <p:spPr>
          <a:xfrm>
            <a:off x="15052321" y="4104583"/>
            <a:ext cx="3235675" cy="1692771"/>
          </a:xfrm>
          <a:prstGeom prst="rect">
            <a:avLst/>
          </a:prstGeom>
          <a:noFill/>
        </p:spPr>
        <p:txBody>
          <a:bodyPr wrap="square" rtlCol="0">
            <a:spAutoFit/>
          </a:bodyPr>
          <a:lstStyle/>
          <a:p>
            <a:r>
              <a:rPr lang="en-US" sz="3200" b="1" dirty="0">
                <a:solidFill>
                  <a:srgbClr val="020D47"/>
                </a:solidFill>
                <a:latin typeface="Book Antiqua" panose="02040602050305030304" pitchFamily="18" charset="0"/>
              </a:rPr>
              <a:t>      Why us? </a:t>
            </a:r>
            <a:endParaRPr lang="en-US" sz="3200" b="1" dirty="0">
              <a:solidFill>
                <a:srgbClr val="020D47"/>
              </a:solidFill>
            </a:endParaRPr>
          </a:p>
          <a:p>
            <a:pPr marL="285750" indent="-285750">
              <a:buFont typeface="Wingdings" panose="05000000000000000000" pitchFamily="2" charset="2"/>
              <a:buChar char="Ø"/>
            </a:pPr>
            <a:r>
              <a:rPr lang="en-US" sz="2400" dirty="0">
                <a:solidFill>
                  <a:srgbClr val="020D47"/>
                </a:solidFill>
                <a:latin typeface="Book Antiqua" panose="02040602050305030304" pitchFamily="18" charset="0"/>
              </a:rPr>
              <a:t>Ease of Use </a:t>
            </a:r>
          </a:p>
          <a:p>
            <a:pPr marL="285750" indent="-285750">
              <a:buFont typeface="Wingdings" panose="05000000000000000000" pitchFamily="2" charset="2"/>
              <a:buChar char="Ø"/>
            </a:pPr>
            <a:r>
              <a:rPr lang="en-US" sz="2400" dirty="0">
                <a:solidFill>
                  <a:srgbClr val="020D47"/>
                </a:solidFill>
                <a:latin typeface="Book Antiqua" panose="02040602050305030304" pitchFamily="18" charset="0"/>
              </a:rPr>
              <a:t>Efficiency</a:t>
            </a:r>
          </a:p>
          <a:p>
            <a:pPr marL="285750" indent="-285750">
              <a:buFont typeface="Wingdings" panose="05000000000000000000" pitchFamily="2" charset="2"/>
              <a:buChar char="Ø"/>
            </a:pPr>
            <a:r>
              <a:rPr lang="en-US" sz="2400" dirty="0">
                <a:solidFill>
                  <a:srgbClr val="020D47"/>
                </a:solidFill>
                <a:latin typeface="Book Antiqua" panose="02040602050305030304" pitchFamily="18" charset="0"/>
              </a:rPr>
              <a:t>Cost-Effectiveness</a:t>
            </a:r>
            <a:endParaRPr lang="en-IN" sz="2400" dirty="0">
              <a:solidFill>
                <a:srgbClr val="020D47"/>
              </a:solidFill>
              <a:latin typeface="Book Antiqua" panose="02040602050305030304" pitchFamily="18"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rgbClr val="020D47">
                <a:alpha val="100000"/>
              </a:srgbClr>
            </a:gs>
            <a:gs pos="100000">
              <a:srgbClr val="020D47">
                <a:alpha val="100000"/>
              </a:srgbClr>
            </a:gs>
          </a:gsLst>
          <a:lin ang="0"/>
        </a:gradFill>
        <a:effectLst/>
      </p:bgPr>
    </p:bg>
    <p:spTree>
      <p:nvGrpSpPr>
        <p:cNvPr id="1" name=""/>
        <p:cNvGrpSpPr/>
        <p:nvPr/>
      </p:nvGrpSpPr>
      <p:grpSpPr>
        <a:xfrm>
          <a:off x="0" y="0"/>
          <a:ext cx="0" cy="0"/>
          <a:chOff x="0" y="0"/>
          <a:chExt cx="0" cy="0"/>
        </a:xfrm>
      </p:grpSpPr>
      <p:sp>
        <p:nvSpPr>
          <p:cNvPr id="2" name="TextBox 2"/>
          <p:cNvSpPr txBox="1"/>
          <p:nvPr/>
        </p:nvSpPr>
        <p:spPr>
          <a:xfrm>
            <a:off x="3464275" y="954275"/>
            <a:ext cx="11359450" cy="945372"/>
          </a:xfrm>
          <a:prstGeom prst="rect">
            <a:avLst/>
          </a:prstGeom>
        </p:spPr>
        <p:txBody>
          <a:bodyPr lIns="0" tIns="0" rIns="0" bIns="0" rtlCol="0" anchor="t">
            <a:spAutoFit/>
          </a:bodyPr>
          <a:lstStyle/>
          <a:p>
            <a:pPr algn="ctr">
              <a:lnSpc>
                <a:spcPts val="6807"/>
              </a:lnSpc>
            </a:pPr>
            <a:r>
              <a:rPr lang="en-US" sz="6188" b="1">
                <a:solidFill>
                  <a:srgbClr val="FFE012"/>
                </a:solidFill>
                <a:latin typeface="Poppins Bold"/>
                <a:ea typeface="Poppins Bold"/>
                <a:cs typeface="Poppins Bold"/>
                <a:sym typeface="Poppins Bold"/>
              </a:rPr>
              <a:t>Implementation Approach</a:t>
            </a:r>
          </a:p>
        </p:txBody>
      </p:sp>
      <p:grpSp>
        <p:nvGrpSpPr>
          <p:cNvPr id="4" name="Group 4"/>
          <p:cNvGrpSpPr/>
          <p:nvPr/>
        </p:nvGrpSpPr>
        <p:grpSpPr>
          <a:xfrm>
            <a:off x="-1406875" y="-2093072"/>
            <a:ext cx="4871150" cy="4186145"/>
            <a:chOff x="0" y="0"/>
            <a:chExt cx="812800" cy="698500"/>
          </a:xfrm>
        </p:grpSpPr>
        <p:sp>
          <p:nvSpPr>
            <p:cNvPr id="5" name="Freeform 5"/>
            <p:cNvSpPr/>
            <p:nvPr/>
          </p:nvSpPr>
          <p:spPr>
            <a:xfrm>
              <a:off x="8851" y="0"/>
              <a:ext cx="795099" cy="698500"/>
            </a:xfrm>
            <a:custGeom>
              <a:avLst/>
              <a:gdLst/>
              <a:ahLst/>
              <a:cxnLst/>
              <a:rect l="l" t="t" r="r" b="b"/>
              <a:pathLst>
                <a:path w="795099" h="698500">
                  <a:moveTo>
                    <a:pt x="780770" y="389089"/>
                  </a:moveTo>
                  <a:lnTo>
                    <a:pt x="623928" y="658661"/>
                  </a:lnTo>
                  <a:cubicBezTo>
                    <a:pt x="609577" y="683326"/>
                    <a:pt x="583194" y="698500"/>
                    <a:pt x="554658" y="698500"/>
                  </a:cubicBezTo>
                  <a:lnTo>
                    <a:pt x="240440" y="698500"/>
                  </a:lnTo>
                  <a:cubicBezTo>
                    <a:pt x="211904" y="698500"/>
                    <a:pt x="185521" y="683326"/>
                    <a:pt x="171170" y="658661"/>
                  </a:cubicBezTo>
                  <a:lnTo>
                    <a:pt x="14328" y="389089"/>
                  </a:lnTo>
                  <a:cubicBezTo>
                    <a:pt x="0" y="364462"/>
                    <a:pt x="0" y="334038"/>
                    <a:pt x="14328" y="309411"/>
                  </a:cubicBezTo>
                  <a:lnTo>
                    <a:pt x="171170" y="39839"/>
                  </a:lnTo>
                  <a:cubicBezTo>
                    <a:pt x="185521" y="15174"/>
                    <a:pt x="211904" y="0"/>
                    <a:pt x="240440" y="0"/>
                  </a:cubicBezTo>
                  <a:lnTo>
                    <a:pt x="554658" y="0"/>
                  </a:lnTo>
                  <a:cubicBezTo>
                    <a:pt x="583194" y="0"/>
                    <a:pt x="609577" y="15174"/>
                    <a:pt x="623928" y="39839"/>
                  </a:cubicBezTo>
                  <a:lnTo>
                    <a:pt x="780770" y="309411"/>
                  </a:lnTo>
                  <a:cubicBezTo>
                    <a:pt x="795098" y="334038"/>
                    <a:pt x="795098" y="364462"/>
                    <a:pt x="780770" y="389089"/>
                  </a:cubicBezTo>
                  <a:close/>
                </a:path>
              </a:pathLst>
            </a:custGeom>
            <a:solidFill>
              <a:srgbClr val="E2C507"/>
            </a:solidFill>
          </p:spPr>
          <p:txBody>
            <a:bodyPr/>
            <a:lstStyle/>
            <a:p>
              <a:endParaRPr lang="en-IN" dirty="0"/>
            </a:p>
          </p:txBody>
        </p:sp>
        <p:sp>
          <p:nvSpPr>
            <p:cNvPr id="6" name="TextBox 6"/>
            <p:cNvSpPr txBox="1"/>
            <p:nvPr/>
          </p:nvSpPr>
          <p:spPr>
            <a:xfrm>
              <a:off x="114300" y="-38100"/>
              <a:ext cx="584200" cy="736600"/>
            </a:xfrm>
            <a:prstGeom prst="rect">
              <a:avLst/>
            </a:prstGeom>
          </p:spPr>
          <p:txBody>
            <a:bodyPr lIns="50800" tIns="50800" rIns="50800" bIns="50800" rtlCol="0" anchor="ctr"/>
            <a:lstStyle/>
            <a:p>
              <a:pPr algn="ctr">
                <a:lnSpc>
                  <a:spcPts val="2659"/>
                </a:lnSpc>
              </a:pPr>
              <a:endParaRPr/>
            </a:p>
          </p:txBody>
        </p:sp>
      </p:grpSp>
      <p:grpSp>
        <p:nvGrpSpPr>
          <p:cNvPr id="7" name="Group 7"/>
          <p:cNvGrpSpPr/>
          <p:nvPr/>
        </p:nvGrpSpPr>
        <p:grpSpPr>
          <a:xfrm>
            <a:off x="14823725" y="-2093072"/>
            <a:ext cx="4871150" cy="4186145"/>
            <a:chOff x="0" y="0"/>
            <a:chExt cx="812800" cy="698500"/>
          </a:xfrm>
        </p:grpSpPr>
        <p:sp>
          <p:nvSpPr>
            <p:cNvPr id="8" name="Freeform 8"/>
            <p:cNvSpPr/>
            <p:nvPr/>
          </p:nvSpPr>
          <p:spPr>
            <a:xfrm>
              <a:off x="8851" y="0"/>
              <a:ext cx="795099" cy="698500"/>
            </a:xfrm>
            <a:custGeom>
              <a:avLst/>
              <a:gdLst/>
              <a:ahLst/>
              <a:cxnLst/>
              <a:rect l="l" t="t" r="r" b="b"/>
              <a:pathLst>
                <a:path w="795099" h="698500">
                  <a:moveTo>
                    <a:pt x="780770" y="389089"/>
                  </a:moveTo>
                  <a:lnTo>
                    <a:pt x="623928" y="658661"/>
                  </a:lnTo>
                  <a:cubicBezTo>
                    <a:pt x="609577" y="683326"/>
                    <a:pt x="583194" y="698500"/>
                    <a:pt x="554658" y="698500"/>
                  </a:cubicBezTo>
                  <a:lnTo>
                    <a:pt x="240440" y="698500"/>
                  </a:lnTo>
                  <a:cubicBezTo>
                    <a:pt x="211904" y="698500"/>
                    <a:pt x="185521" y="683326"/>
                    <a:pt x="171170" y="658661"/>
                  </a:cubicBezTo>
                  <a:lnTo>
                    <a:pt x="14328" y="389089"/>
                  </a:lnTo>
                  <a:cubicBezTo>
                    <a:pt x="0" y="364462"/>
                    <a:pt x="0" y="334038"/>
                    <a:pt x="14328" y="309411"/>
                  </a:cubicBezTo>
                  <a:lnTo>
                    <a:pt x="171170" y="39839"/>
                  </a:lnTo>
                  <a:cubicBezTo>
                    <a:pt x="185521" y="15174"/>
                    <a:pt x="211904" y="0"/>
                    <a:pt x="240440" y="0"/>
                  </a:cubicBezTo>
                  <a:lnTo>
                    <a:pt x="554658" y="0"/>
                  </a:lnTo>
                  <a:cubicBezTo>
                    <a:pt x="583194" y="0"/>
                    <a:pt x="609577" y="15174"/>
                    <a:pt x="623928" y="39839"/>
                  </a:cubicBezTo>
                  <a:lnTo>
                    <a:pt x="780770" y="309411"/>
                  </a:lnTo>
                  <a:cubicBezTo>
                    <a:pt x="795098" y="334038"/>
                    <a:pt x="795098" y="364462"/>
                    <a:pt x="780770" y="389089"/>
                  </a:cubicBezTo>
                  <a:close/>
                </a:path>
              </a:pathLst>
            </a:custGeom>
            <a:solidFill>
              <a:srgbClr val="E2C507"/>
            </a:solidFill>
          </p:spPr>
        </p:sp>
        <p:sp>
          <p:nvSpPr>
            <p:cNvPr id="9" name="TextBox 9"/>
            <p:cNvSpPr txBox="1"/>
            <p:nvPr/>
          </p:nvSpPr>
          <p:spPr>
            <a:xfrm>
              <a:off x="114300" y="-38100"/>
              <a:ext cx="584200" cy="736600"/>
            </a:xfrm>
            <a:prstGeom prst="rect">
              <a:avLst/>
            </a:prstGeom>
          </p:spPr>
          <p:txBody>
            <a:bodyPr lIns="50800" tIns="50800" rIns="50800" bIns="50800" rtlCol="0" anchor="ctr"/>
            <a:lstStyle/>
            <a:p>
              <a:pPr algn="ctr">
                <a:lnSpc>
                  <a:spcPts val="2659"/>
                </a:lnSpc>
              </a:pPr>
              <a:endParaRPr/>
            </a:p>
          </p:txBody>
        </p:sp>
      </p:grpSp>
      <p:grpSp>
        <p:nvGrpSpPr>
          <p:cNvPr id="10" name="Group 10"/>
          <p:cNvGrpSpPr/>
          <p:nvPr/>
        </p:nvGrpSpPr>
        <p:grpSpPr>
          <a:xfrm>
            <a:off x="1193409" y="1028700"/>
            <a:ext cx="2026931" cy="1741894"/>
            <a:chOff x="0" y="0"/>
            <a:chExt cx="812800" cy="698500"/>
          </a:xfrm>
        </p:grpSpPr>
        <p:sp>
          <p:nvSpPr>
            <p:cNvPr id="11" name="Freeform 11"/>
            <p:cNvSpPr/>
            <p:nvPr/>
          </p:nvSpPr>
          <p:spPr>
            <a:xfrm>
              <a:off x="11002" y="0"/>
              <a:ext cx="790797" cy="698500"/>
            </a:xfrm>
            <a:custGeom>
              <a:avLst/>
              <a:gdLst/>
              <a:ahLst/>
              <a:cxnLst/>
              <a:rect l="l" t="t" r="r" b="b"/>
              <a:pathLst>
                <a:path w="790797" h="698500">
                  <a:moveTo>
                    <a:pt x="772986" y="398771"/>
                  </a:moveTo>
                  <a:lnTo>
                    <a:pt x="627410" y="648979"/>
                  </a:lnTo>
                  <a:cubicBezTo>
                    <a:pt x="609572" y="679639"/>
                    <a:pt x="576776" y="698500"/>
                    <a:pt x="541305" y="698500"/>
                  </a:cubicBezTo>
                  <a:lnTo>
                    <a:pt x="249491" y="698500"/>
                  </a:lnTo>
                  <a:cubicBezTo>
                    <a:pt x="214020" y="698500"/>
                    <a:pt x="181224" y="679639"/>
                    <a:pt x="163386" y="648979"/>
                  </a:cubicBezTo>
                  <a:lnTo>
                    <a:pt x="17810" y="398771"/>
                  </a:lnTo>
                  <a:cubicBezTo>
                    <a:pt x="0" y="368159"/>
                    <a:pt x="0" y="330341"/>
                    <a:pt x="17810" y="299729"/>
                  </a:cubicBezTo>
                  <a:lnTo>
                    <a:pt x="163386" y="49521"/>
                  </a:lnTo>
                  <a:cubicBezTo>
                    <a:pt x="181224" y="18861"/>
                    <a:pt x="214020" y="0"/>
                    <a:pt x="249491" y="0"/>
                  </a:cubicBezTo>
                  <a:lnTo>
                    <a:pt x="541305" y="0"/>
                  </a:lnTo>
                  <a:cubicBezTo>
                    <a:pt x="576776" y="0"/>
                    <a:pt x="609572" y="18861"/>
                    <a:pt x="627410" y="49521"/>
                  </a:cubicBezTo>
                  <a:lnTo>
                    <a:pt x="772986" y="299729"/>
                  </a:lnTo>
                  <a:cubicBezTo>
                    <a:pt x="790796" y="330341"/>
                    <a:pt x="790796" y="368159"/>
                    <a:pt x="772986" y="398771"/>
                  </a:cubicBezTo>
                  <a:close/>
                </a:path>
              </a:pathLst>
            </a:custGeom>
            <a:solidFill>
              <a:srgbClr val="000000">
                <a:alpha val="0"/>
              </a:srgbClr>
            </a:solidFill>
            <a:ln w="57150" cap="sq">
              <a:solidFill>
                <a:srgbClr val="FFFFFF"/>
              </a:solidFill>
              <a:prstDash val="solid"/>
              <a:miter/>
            </a:ln>
          </p:spPr>
        </p:sp>
        <p:sp>
          <p:nvSpPr>
            <p:cNvPr id="12" name="TextBox 12"/>
            <p:cNvSpPr txBox="1"/>
            <p:nvPr/>
          </p:nvSpPr>
          <p:spPr>
            <a:xfrm>
              <a:off x="114300" y="-38100"/>
              <a:ext cx="584200" cy="736600"/>
            </a:xfrm>
            <a:prstGeom prst="rect">
              <a:avLst/>
            </a:prstGeom>
          </p:spPr>
          <p:txBody>
            <a:bodyPr lIns="50800" tIns="50800" rIns="50800" bIns="50800" rtlCol="0" anchor="ctr"/>
            <a:lstStyle/>
            <a:p>
              <a:pPr algn="ctr">
                <a:lnSpc>
                  <a:spcPts val="2659"/>
                </a:lnSpc>
              </a:pPr>
              <a:endParaRPr/>
            </a:p>
          </p:txBody>
        </p:sp>
      </p:grpSp>
      <p:grpSp>
        <p:nvGrpSpPr>
          <p:cNvPr id="13" name="Group 13"/>
          <p:cNvGrpSpPr/>
          <p:nvPr/>
        </p:nvGrpSpPr>
        <p:grpSpPr>
          <a:xfrm>
            <a:off x="15071771" y="1028700"/>
            <a:ext cx="2026931" cy="1741894"/>
            <a:chOff x="0" y="0"/>
            <a:chExt cx="812800" cy="698500"/>
          </a:xfrm>
        </p:grpSpPr>
        <p:sp>
          <p:nvSpPr>
            <p:cNvPr id="14" name="Freeform 14"/>
            <p:cNvSpPr/>
            <p:nvPr/>
          </p:nvSpPr>
          <p:spPr>
            <a:xfrm>
              <a:off x="11002" y="0"/>
              <a:ext cx="790797" cy="698500"/>
            </a:xfrm>
            <a:custGeom>
              <a:avLst/>
              <a:gdLst/>
              <a:ahLst/>
              <a:cxnLst/>
              <a:rect l="l" t="t" r="r" b="b"/>
              <a:pathLst>
                <a:path w="790797" h="698500">
                  <a:moveTo>
                    <a:pt x="772986" y="398771"/>
                  </a:moveTo>
                  <a:lnTo>
                    <a:pt x="627410" y="648979"/>
                  </a:lnTo>
                  <a:cubicBezTo>
                    <a:pt x="609572" y="679639"/>
                    <a:pt x="576776" y="698500"/>
                    <a:pt x="541305" y="698500"/>
                  </a:cubicBezTo>
                  <a:lnTo>
                    <a:pt x="249491" y="698500"/>
                  </a:lnTo>
                  <a:cubicBezTo>
                    <a:pt x="214020" y="698500"/>
                    <a:pt x="181224" y="679639"/>
                    <a:pt x="163386" y="648979"/>
                  </a:cubicBezTo>
                  <a:lnTo>
                    <a:pt x="17810" y="398771"/>
                  </a:lnTo>
                  <a:cubicBezTo>
                    <a:pt x="0" y="368159"/>
                    <a:pt x="0" y="330341"/>
                    <a:pt x="17810" y="299729"/>
                  </a:cubicBezTo>
                  <a:lnTo>
                    <a:pt x="163386" y="49521"/>
                  </a:lnTo>
                  <a:cubicBezTo>
                    <a:pt x="181224" y="18861"/>
                    <a:pt x="214020" y="0"/>
                    <a:pt x="249491" y="0"/>
                  </a:cubicBezTo>
                  <a:lnTo>
                    <a:pt x="541305" y="0"/>
                  </a:lnTo>
                  <a:cubicBezTo>
                    <a:pt x="576776" y="0"/>
                    <a:pt x="609572" y="18861"/>
                    <a:pt x="627410" y="49521"/>
                  </a:cubicBezTo>
                  <a:lnTo>
                    <a:pt x="772986" y="299729"/>
                  </a:lnTo>
                  <a:cubicBezTo>
                    <a:pt x="790796" y="330341"/>
                    <a:pt x="790796" y="368159"/>
                    <a:pt x="772986" y="398771"/>
                  </a:cubicBezTo>
                  <a:close/>
                </a:path>
              </a:pathLst>
            </a:custGeom>
            <a:solidFill>
              <a:srgbClr val="000000">
                <a:alpha val="0"/>
              </a:srgbClr>
            </a:solidFill>
            <a:ln w="57150" cap="sq">
              <a:solidFill>
                <a:srgbClr val="FFFFFF"/>
              </a:solidFill>
              <a:prstDash val="solid"/>
              <a:miter/>
            </a:ln>
          </p:spPr>
        </p:sp>
        <p:sp>
          <p:nvSpPr>
            <p:cNvPr id="15" name="TextBox 15"/>
            <p:cNvSpPr txBox="1"/>
            <p:nvPr/>
          </p:nvSpPr>
          <p:spPr>
            <a:xfrm>
              <a:off x="114300" y="-38100"/>
              <a:ext cx="584200" cy="736600"/>
            </a:xfrm>
            <a:prstGeom prst="rect">
              <a:avLst/>
            </a:prstGeom>
          </p:spPr>
          <p:txBody>
            <a:bodyPr lIns="50800" tIns="50800" rIns="50800" bIns="50800" rtlCol="0" anchor="ctr"/>
            <a:lstStyle/>
            <a:p>
              <a:pPr algn="ctr">
                <a:lnSpc>
                  <a:spcPts val="2659"/>
                </a:lnSpc>
              </a:pPr>
              <a:endParaRPr/>
            </a:p>
          </p:txBody>
        </p:sp>
      </p:grpSp>
      <p:grpSp>
        <p:nvGrpSpPr>
          <p:cNvPr id="16" name="Group 16"/>
          <p:cNvGrpSpPr/>
          <p:nvPr/>
        </p:nvGrpSpPr>
        <p:grpSpPr>
          <a:xfrm rot="-5400000">
            <a:off x="9083167" y="-2978248"/>
            <a:ext cx="121666" cy="10895119"/>
            <a:chOff x="0" y="0"/>
            <a:chExt cx="32044" cy="2869496"/>
          </a:xfrm>
        </p:grpSpPr>
        <p:sp>
          <p:nvSpPr>
            <p:cNvPr id="17" name="Freeform 17"/>
            <p:cNvSpPr/>
            <p:nvPr/>
          </p:nvSpPr>
          <p:spPr>
            <a:xfrm>
              <a:off x="0" y="0"/>
              <a:ext cx="32044" cy="2869496"/>
            </a:xfrm>
            <a:custGeom>
              <a:avLst/>
              <a:gdLst/>
              <a:ahLst/>
              <a:cxnLst/>
              <a:rect l="l" t="t" r="r" b="b"/>
              <a:pathLst>
                <a:path w="32044" h="2869496">
                  <a:moveTo>
                    <a:pt x="0" y="0"/>
                  </a:moveTo>
                  <a:lnTo>
                    <a:pt x="32044" y="0"/>
                  </a:lnTo>
                  <a:lnTo>
                    <a:pt x="32044" y="2869496"/>
                  </a:lnTo>
                  <a:lnTo>
                    <a:pt x="0" y="2869496"/>
                  </a:lnTo>
                  <a:close/>
                </a:path>
              </a:pathLst>
            </a:custGeom>
            <a:gradFill rotWithShape="1">
              <a:gsLst>
                <a:gs pos="0">
                  <a:srgbClr val="E2C507">
                    <a:alpha val="0"/>
                  </a:srgbClr>
                </a:gs>
                <a:gs pos="50000">
                  <a:srgbClr val="E2C507">
                    <a:alpha val="100000"/>
                  </a:srgbClr>
                </a:gs>
                <a:gs pos="100000">
                  <a:srgbClr val="E2C507">
                    <a:alpha val="0"/>
                  </a:srgbClr>
                </a:gs>
              </a:gsLst>
              <a:lin ang="5400000"/>
            </a:gradFill>
          </p:spPr>
        </p:sp>
        <p:sp>
          <p:nvSpPr>
            <p:cNvPr id="18" name="TextBox 18"/>
            <p:cNvSpPr txBox="1"/>
            <p:nvPr/>
          </p:nvSpPr>
          <p:spPr>
            <a:xfrm>
              <a:off x="0" y="-38100"/>
              <a:ext cx="32044" cy="2907596"/>
            </a:xfrm>
            <a:prstGeom prst="rect">
              <a:avLst/>
            </a:prstGeom>
          </p:spPr>
          <p:txBody>
            <a:bodyPr lIns="50800" tIns="50800" rIns="50800" bIns="50800" rtlCol="0" anchor="ctr"/>
            <a:lstStyle/>
            <a:p>
              <a:pPr algn="ctr">
                <a:lnSpc>
                  <a:spcPts val="2659"/>
                </a:lnSpc>
              </a:pPr>
              <a:endParaRPr/>
            </a:p>
          </p:txBody>
        </p:sp>
      </p:grpSp>
      <p:grpSp>
        <p:nvGrpSpPr>
          <p:cNvPr id="19" name="Group 19"/>
          <p:cNvGrpSpPr/>
          <p:nvPr/>
        </p:nvGrpSpPr>
        <p:grpSpPr>
          <a:xfrm rot="-5400000">
            <a:off x="9083937" y="689483"/>
            <a:ext cx="120126" cy="18288000"/>
            <a:chOff x="0" y="0"/>
            <a:chExt cx="31638" cy="4816593"/>
          </a:xfrm>
        </p:grpSpPr>
        <p:sp>
          <p:nvSpPr>
            <p:cNvPr id="20" name="Freeform 20"/>
            <p:cNvSpPr/>
            <p:nvPr/>
          </p:nvSpPr>
          <p:spPr>
            <a:xfrm>
              <a:off x="0" y="0"/>
              <a:ext cx="31638" cy="4816592"/>
            </a:xfrm>
            <a:custGeom>
              <a:avLst/>
              <a:gdLst/>
              <a:ahLst/>
              <a:cxnLst/>
              <a:rect l="l" t="t" r="r" b="b"/>
              <a:pathLst>
                <a:path w="31638" h="4816592">
                  <a:moveTo>
                    <a:pt x="0" y="0"/>
                  </a:moveTo>
                  <a:lnTo>
                    <a:pt x="31638" y="0"/>
                  </a:lnTo>
                  <a:lnTo>
                    <a:pt x="31638" y="4816592"/>
                  </a:lnTo>
                  <a:lnTo>
                    <a:pt x="0" y="4816592"/>
                  </a:lnTo>
                  <a:close/>
                </a:path>
              </a:pathLst>
            </a:custGeom>
            <a:gradFill rotWithShape="1">
              <a:gsLst>
                <a:gs pos="0">
                  <a:srgbClr val="E2C507">
                    <a:alpha val="0"/>
                  </a:srgbClr>
                </a:gs>
                <a:gs pos="50000">
                  <a:srgbClr val="E2C507">
                    <a:alpha val="100000"/>
                  </a:srgbClr>
                </a:gs>
                <a:gs pos="100000">
                  <a:srgbClr val="E2C507">
                    <a:alpha val="0"/>
                  </a:srgbClr>
                </a:gs>
              </a:gsLst>
              <a:lin ang="5400000"/>
            </a:gradFill>
          </p:spPr>
        </p:sp>
        <p:sp>
          <p:nvSpPr>
            <p:cNvPr id="21" name="TextBox 21"/>
            <p:cNvSpPr txBox="1"/>
            <p:nvPr/>
          </p:nvSpPr>
          <p:spPr>
            <a:xfrm>
              <a:off x="0" y="-38100"/>
              <a:ext cx="31638" cy="4854693"/>
            </a:xfrm>
            <a:prstGeom prst="rect">
              <a:avLst/>
            </a:prstGeom>
          </p:spPr>
          <p:txBody>
            <a:bodyPr lIns="50800" tIns="50800" rIns="50800" bIns="50800" rtlCol="0" anchor="ctr"/>
            <a:lstStyle/>
            <a:p>
              <a:pPr algn="ctr">
                <a:lnSpc>
                  <a:spcPts val="2659"/>
                </a:lnSpc>
              </a:pPr>
              <a:endParaRPr/>
            </a:p>
          </p:txBody>
        </p:sp>
      </p:grpSp>
      <p:sp>
        <p:nvSpPr>
          <p:cNvPr id="23" name="Freeform 62">
            <a:extLst>
              <a:ext uri="{FF2B5EF4-FFF2-40B4-BE49-F238E27FC236}">
                <a16:creationId xmlns:a16="http://schemas.microsoft.com/office/drawing/2014/main" id="{411EF8AC-19EE-4A5C-8629-BA0FC7A67B5C}"/>
              </a:ext>
            </a:extLst>
          </p:cNvPr>
          <p:cNvSpPr/>
          <p:nvPr/>
        </p:nvSpPr>
        <p:spPr>
          <a:xfrm>
            <a:off x="14249400" y="9441544"/>
            <a:ext cx="4038600" cy="845456"/>
          </a:xfrm>
          <a:custGeom>
            <a:avLst/>
            <a:gdLst/>
            <a:ahLst/>
            <a:cxnLst/>
            <a:rect l="l" t="t" r="r" b="b"/>
            <a:pathLst>
              <a:path w="5375339" h="1043712">
                <a:moveTo>
                  <a:pt x="0" y="0"/>
                </a:moveTo>
                <a:lnTo>
                  <a:pt x="5375339" y="0"/>
                </a:lnTo>
                <a:lnTo>
                  <a:pt x="5375339" y="1043712"/>
                </a:lnTo>
                <a:lnTo>
                  <a:pt x="0" y="1043712"/>
                </a:lnTo>
                <a:lnTo>
                  <a:pt x="0" y="0"/>
                </a:lnTo>
                <a:close/>
              </a:path>
            </a:pathLst>
          </a:custGeom>
          <a:blipFill>
            <a:blip r:embed="rId2"/>
            <a:stretch>
              <a:fillRect/>
            </a:stretch>
          </a:blipFill>
        </p:spPr>
      </p:sp>
      <p:sp>
        <p:nvSpPr>
          <p:cNvPr id="22" name="TextBox 21">
            <a:extLst>
              <a:ext uri="{FF2B5EF4-FFF2-40B4-BE49-F238E27FC236}">
                <a16:creationId xmlns:a16="http://schemas.microsoft.com/office/drawing/2014/main" id="{A54E1C98-9E13-4415-9AF4-116995270F75}"/>
              </a:ext>
            </a:extLst>
          </p:cNvPr>
          <p:cNvSpPr txBox="1"/>
          <p:nvPr/>
        </p:nvSpPr>
        <p:spPr>
          <a:xfrm>
            <a:off x="2893542" y="2700454"/>
            <a:ext cx="12581230" cy="830997"/>
          </a:xfrm>
          <a:prstGeom prst="rect">
            <a:avLst/>
          </a:prstGeom>
          <a:noFill/>
        </p:spPr>
        <p:txBody>
          <a:bodyPr wrap="square" rtlCol="0">
            <a:spAutoFit/>
          </a:bodyPr>
          <a:lstStyle/>
          <a:p>
            <a:pPr algn="ctr"/>
            <a:r>
              <a:rPr lang="en-IN" sz="2400" b="1" dirty="0">
                <a:solidFill>
                  <a:srgbClr val="FFE012"/>
                </a:solidFill>
              </a:rPr>
              <a:t>Objective: </a:t>
            </a:r>
            <a:r>
              <a:rPr lang="en-IN" sz="2400" dirty="0">
                <a:solidFill>
                  <a:schemeClr val="bg1"/>
                </a:solidFill>
              </a:rPr>
              <a:t> To develop a scalable and interactive educational platform with features like quizzes, visual aids, doubt resolution, and progress tracking.</a:t>
            </a:r>
          </a:p>
        </p:txBody>
      </p:sp>
      <p:sp>
        <p:nvSpPr>
          <p:cNvPr id="26" name="Rectangle: Rounded Corners 25">
            <a:extLst>
              <a:ext uri="{FF2B5EF4-FFF2-40B4-BE49-F238E27FC236}">
                <a16:creationId xmlns:a16="http://schemas.microsoft.com/office/drawing/2014/main" id="{81E63B4C-9A0B-45DA-A90F-E7921C0DE28A}"/>
              </a:ext>
            </a:extLst>
          </p:cNvPr>
          <p:cNvSpPr/>
          <p:nvPr/>
        </p:nvSpPr>
        <p:spPr>
          <a:xfrm>
            <a:off x="2962716" y="3771900"/>
            <a:ext cx="4352483" cy="4862883"/>
          </a:xfrm>
          <a:prstGeom prst="roundRect">
            <a:avLst>
              <a:gd name="adj" fmla="val 6355"/>
            </a:avLst>
          </a:prstGeom>
          <a:noFill/>
          <a:ln w="76200">
            <a:solidFill>
              <a:srgbClr val="FFE0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3FFA4677-B6DD-49E2-BA2C-586C0836BFDD}"/>
              </a:ext>
            </a:extLst>
          </p:cNvPr>
          <p:cNvSpPr txBox="1"/>
          <p:nvPr/>
        </p:nvSpPr>
        <p:spPr>
          <a:xfrm>
            <a:off x="3164911" y="4318168"/>
            <a:ext cx="3948092" cy="3662541"/>
          </a:xfrm>
          <a:prstGeom prst="rect">
            <a:avLst/>
          </a:prstGeom>
          <a:noFill/>
        </p:spPr>
        <p:txBody>
          <a:bodyPr wrap="square" rtlCol="0">
            <a:spAutoFit/>
          </a:bodyPr>
          <a:lstStyle/>
          <a:p>
            <a:pPr algn="ctr"/>
            <a:r>
              <a:rPr lang="en-IN" sz="3200" b="1" dirty="0">
                <a:solidFill>
                  <a:srgbClr val="FFE012"/>
                </a:solidFill>
                <a:latin typeface="Book Antiqua" panose="02040602050305030304" pitchFamily="18" charset="0"/>
              </a:rPr>
              <a:t>Key Technologies</a:t>
            </a:r>
          </a:p>
          <a:p>
            <a:pPr algn="ctr"/>
            <a:endParaRPr lang="en-IN" sz="3200" b="1" dirty="0">
              <a:solidFill>
                <a:srgbClr val="FFE012"/>
              </a:solidFill>
              <a:latin typeface="Book Antiqua" panose="02040602050305030304" pitchFamily="18" charset="0"/>
            </a:endParaRPr>
          </a:p>
          <a:p>
            <a:pPr marL="342900" indent="-342900">
              <a:buFont typeface="Courier New" panose="02070309020205020404" pitchFamily="49" charset="0"/>
              <a:buChar char="o"/>
            </a:pPr>
            <a:r>
              <a:rPr lang="en-IN" sz="2400" b="1" dirty="0">
                <a:solidFill>
                  <a:schemeClr val="bg1"/>
                </a:solidFill>
              </a:rPr>
              <a:t>Backend:</a:t>
            </a:r>
            <a:r>
              <a:rPr lang="en-IN" sz="2400" dirty="0">
                <a:solidFill>
                  <a:schemeClr val="bg1"/>
                </a:solidFill>
              </a:rPr>
              <a:t> Python, </a:t>
            </a:r>
            <a:r>
              <a:rPr lang="en-IN" sz="2400" dirty="0" err="1">
                <a:solidFill>
                  <a:schemeClr val="bg1"/>
                </a:solidFill>
              </a:rPr>
              <a:t>FastAPI</a:t>
            </a:r>
            <a:endParaRPr lang="en-IN" sz="2400" dirty="0">
              <a:solidFill>
                <a:schemeClr val="bg1"/>
              </a:solidFill>
            </a:endParaRPr>
          </a:p>
          <a:p>
            <a:pPr marL="342900" indent="-342900">
              <a:buFont typeface="Courier New" panose="02070309020205020404" pitchFamily="49" charset="0"/>
              <a:buChar char="o"/>
            </a:pPr>
            <a:r>
              <a:rPr lang="en-IN" sz="2400" b="1" dirty="0">
                <a:solidFill>
                  <a:schemeClr val="bg1"/>
                </a:solidFill>
              </a:rPr>
              <a:t>NLP:</a:t>
            </a:r>
            <a:r>
              <a:rPr lang="en-IN" sz="2400" dirty="0">
                <a:solidFill>
                  <a:schemeClr val="bg1"/>
                </a:solidFill>
              </a:rPr>
              <a:t> Spacy, Transformers</a:t>
            </a:r>
          </a:p>
          <a:p>
            <a:pPr marL="342900" indent="-342900">
              <a:buFont typeface="Courier New" panose="02070309020205020404" pitchFamily="49" charset="0"/>
              <a:buChar char="o"/>
            </a:pPr>
            <a:r>
              <a:rPr lang="en-IN" sz="2400" b="1" dirty="0">
                <a:solidFill>
                  <a:schemeClr val="bg1"/>
                </a:solidFill>
              </a:rPr>
              <a:t>Database:</a:t>
            </a:r>
            <a:r>
              <a:rPr lang="en-IN" sz="2400" dirty="0">
                <a:solidFill>
                  <a:schemeClr val="bg1"/>
                </a:solidFill>
              </a:rPr>
              <a:t> MySQL/SQLite (</a:t>
            </a:r>
            <a:r>
              <a:rPr lang="en-IN" sz="2400" dirty="0" err="1">
                <a:solidFill>
                  <a:schemeClr val="bg1"/>
                </a:solidFill>
              </a:rPr>
              <a:t>SQLAlchemy</a:t>
            </a:r>
            <a:r>
              <a:rPr lang="en-IN" sz="2400" dirty="0">
                <a:solidFill>
                  <a:schemeClr val="bg1"/>
                </a:solidFill>
              </a:rPr>
              <a:t>)</a:t>
            </a:r>
          </a:p>
          <a:p>
            <a:pPr marL="342900" indent="-342900">
              <a:buFont typeface="Courier New" panose="02070309020205020404" pitchFamily="49" charset="0"/>
              <a:buChar char="o"/>
            </a:pPr>
            <a:r>
              <a:rPr lang="en-IN" sz="2400" b="1" dirty="0">
                <a:solidFill>
                  <a:schemeClr val="bg1"/>
                </a:solidFill>
              </a:rPr>
              <a:t>Frontend:</a:t>
            </a:r>
            <a:r>
              <a:rPr lang="en-IN" sz="2400" dirty="0">
                <a:solidFill>
                  <a:schemeClr val="bg1"/>
                </a:solidFill>
              </a:rPr>
              <a:t> HTML, CSS, JavaScript</a:t>
            </a:r>
          </a:p>
          <a:p>
            <a:pPr marL="342900" indent="-342900">
              <a:buFont typeface="Courier New" panose="02070309020205020404" pitchFamily="49" charset="0"/>
              <a:buChar char="o"/>
            </a:pPr>
            <a:r>
              <a:rPr lang="en-IN" sz="2400" b="1" dirty="0">
                <a:solidFill>
                  <a:schemeClr val="bg1"/>
                </a:solidFill>
              </a:rPr>
              <a:t>Deployment:</a:t>
            </a:r>
            <a:r>
              <a:rPr lang="en-IN" sz="2400" dirty="0">
                <a:solidFill>
                  <a:schemeClr val="bg1"/>
                </a:solidFill>
              </a:rPr>
              <a:t> Heroku</a:t>
            </a:r>
          </a:p>
        </p:txBody>
      </p:sp>
      <p:sp>
        <p:nvSpPr>
          <p:cNvPr id="30" name="TextBox 29">
            <a:extLst>
              <a:ext uri="{FF2B5EF4-FFF2-40B4-BE49-F238E27FC236}">
                <a16:creationId xmlns:a16="http://schemas.microsoft.com/office/drawing/2014/main" id="{13048DF5-8BAF-4DB5-A9F6-DE682C842C15}"/>
              </a:ext>
            </a:extLst>
          </p:cNvPr>
          <p:cNvSpPr txBox="1"/>
          <p:nvPr/>
        </p:nvSpPr>
        <p:spPr>
          <a:xfrm>
            <a:off x="11049407" y="4262698"/>
            <a:ext cx="4173869" cy="4124206"/>
          </a:xfrm>
          <a:prstGeom prst="rect">
            <a:avLst/>
          </a:prstGeom>
          <a:noFill/>
        </p:spPr>
        <p:txBody>
          <a:bodyPr wrap="square" rtlCol="0">
            <a:spAutoFit/>
          </a:bodyPr>
          <a:lstStyle/>
          <a:p>
            <a:pPr algn="ctr"/>
            <a:r>
              <a:rPr lang="en-US" sz="3200" b="1" dirty="0">
                <a:solidFill>
                  <a:srgbClr val="FFE012"/>
                </a:solidFill>
                <a:latin typeface="Book Antiqua" panose="02040602050305030304" pitchFamily="18" charset="0"/>
              </a:rPr>
              <a:t>Development Phases</a:t>
            </a:r>
          </a:p>
          <a:p>
            <a:pPr algn="ctr"/>
            <a:endParaRPr lang="en-IN" sz="3200" b="1" dirty="0">
              <a:solidFill>
                <a:srgbClr val="FFE012"/>
              </a:solidFill>
              <a:latin typeface="Book Antiqua" panose="02040602050305030304" pitchFamily="18" charset="0"/>
            </a:endParaRPr>
          </a:p>
          <a:p>
            <a:pPr marL="342900" indent="-342900">
              <a:buFont typeface="Courier New" panose="02070309020205020404" pitchFamily="49" charset="0"/>
              <a:buChar char="o"/>
            </a:pPr>
            <a:r>
              <a:rPr lang="en-US" sz="2200" dirty="0">
                <a:solidFill>
                  <a:schemeClr val="bg1"/>
                </a:solidFill>
              </a:rPr>
              <a:t>Plan architecture and features (1 Week)</a:t>
            </a:r>
          </a:p>
          <a:p>
            <a:pPr marL="342900" indent="-342900">
              <a:buFont typeface="Courier New" panose="02070309020205020404" pitchFamily="49" charset="0"/>
              <a:buChar char="o"/>
            </a:pPr>
            <a:r>
              <a:rPr lang="en-US" sz="2200" dirty="0">
                <a:solidFill>
                  <a:schemeClr val="bg1"/>
                </a:solidFill>
              </a:rPr>
              <a:t>Backend and API development (2 Weeks)</a:t>
            </a:r>
          </a:p>
          <a:p>
            <a:pPr marL="342900" indent="-342900">
              <a:buFont typeface="Courier New" panose="02070309020205020404" pitchFamily="49" charset="0"/>
              <a:buChar char="o"/>
            </a:pPr>
            <a:r>
              <a:rPr lang="en-US" sz="2200" dirty="0">
                <a:solidFill>
                  <a:schemeClr val="bg1"/>
                </a:solidFill>
              </a:rPr>
              <a:t>Frontend integration (2 Weeks)</a:t>
            </a:r>
          </a:p>
          <a:p>
            <a:pPr marL="342900" indent="-342900">
              <a:buFont typeface="Courier New" panose="02070309020205020404" pitchFamily="49" charset="0"/>
              <a:buChar char="o"/>
            </a:pPr>
            <a:r>
              <a:rPr lang="en-US" sz="2200" dirty="0">
                <a:solidFill>
                  <a:schemeClr val="bg1"/>
                </a:solidFill>
              </a:rPr>
              <a:t>NLP module setup (2 Weeks)</a:t>
            </a:r>
          </a:p>
          <a:p>
            <a:pPr marL="342900" indent="-342900">
              <a:buFont typeface="Courier New" panose="02070309020205020404" pitchFamily="49" charset="0"/>
              <a:buChar char="o"/>
            </a:pPr>
            <a:r>
              <a:rPr lang="en-US" sz="2200" dirty="0">
                <a:solidFill>
                  <a:schemeClr val="bg1"/>
                </a:solidFill>
              </a:rPr>
              <a:t>Testing and debugging (1 Week)</a:t>
            </a:r>
          </a:p>
          <a:p>
            <a:pPr marL="342900" indent="-342900">
              <a:buFont typeface="Courier New" panose="02070309020205020404" pitchFamily="49" charset="0"/>
              <a:buChar char="o"/>
            </a:pPr>
            <a:r>
              <a:rPr lang="en-US" sz="2200" dirty="0">
                <a:solidFill>
                  <a:schemeClr val="bg1"/>
                </a:solidFill>
              </a:rPr>
              <a:t>Deployment on Heroku (1 Week)</a:t>
            </a:r>
          </a:p>
        </p:txBody>
      </p:sp>
      <p:sp>
        <p:nvSpPr>
          <p:cNvPr id="31" name="Rectangle: Rounded Corners 30">
            <a:extLst>
              <a:ext uri="{FF2B5EF4-FFF2-40B4-BE49-F238E27FC236}">
                <a16:creationId xmlns:a16="http://schemas.microsoft.com/office/drawing/2014/main" id="{E5B14407-26BA-44C7-9D3F-27DC73B9E9A5}"/>
              </a:ext>
            </a:extLst>
          </p:cNvPr>
          <p:cNvSpPr/>
          <p:nvPr/>
        </p:nvSpPr>
        <p:spPr>
          <a:xfrm>
            <a:off x="10960101" y="3795408"/>
            <a:ext cx="4352483" cy="4862883"/>
          </a:xfrm>
          <a:prstGeom prst="roundRect">
            <a:avLst>
              <a:gd name="adj" fmla="val 6355"/>
            </a:avLst>
          </a:prstGeom>
          <a:noFill/>
          <a:ln w="76200">
            <a:solidFill>
              <a:srgbClr val="FFE0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9EF67F92-4077-4714-BADB-DB08D054A0A9}"/>
              </a:ext>
            </a:extLst>
          </p:cNvPr>
          <p:cNvSpPr txBox="1"/>
          <p:nvPr/>
        </p:nvSpPr>
        <p:spPr>
          <a:xfrm>
            <a:off x="3107848" y="8973284"/>
            <a:ext cx="12090028" cy="461665"/>
          </a:xfrm>
          <a:prstGeom prst="rect">
            <a:avLst/>
          </a:prstGeom>
          <a:noFill/>
        </p:spPr>
        <p:txBody>
          <a:bodyPr wrap="square" rtlCol="0">
            <a:spAutoFit/>
          </a:bodyPr>
          <a:lstStyle/>
          <a:p>
            <a:r>
              <a:rPr lang="en-US" sz="2400" b="1" dirty="0">
                <a:solidFill>
                  <a:srgbClr val="FFE012"/>
                </a:solidFill>
              </a:rPr>
              <a:t>Outcome:  </a:t>
            </a:r>
            <a:r>
              <a:rPr lang="en-US" sz="2400" dirty="0" err="1">
                <a:solidFill>
                  <a:schemeClr val="bg1"/>
                </a:solidFill>
              </a:rPr>
              <a:t>EduAnimate</a:t>
            </a:r>
            <a:r>
              <a:rPr lang="en-US" sz="2400" dirty="0">
                <a:solidFill>
                  <a:schemeClr val="bg1"/>
                </a:solidFill>
              </a:rPr>
              <a:t> – A platform enabling personalized and interactive learning experiences.</a:t>
            </a:r>
            <a:endParaRPr lang="en-IN" sz="24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715</TotalTime>
  <Words>1288</Words>
  <Application>Microsoft Office PowerPoint</Application>
  <PresentationFormat>Custom</PresentationFormat>
  <Paragraphs>162</Paragraphs>
  <Slides>10</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10</vt:i4>
      </vt:variant>
    </vt:vector>
  </HeadingPairs>
  <TitlesOfParts>
    <vt:vector size="18" baseType="lpstr">
      <vt:lpstr>Calibri</vt:lpstr>
      <vt:lpstr>Arial</vt:lpstr>
      <vt:lpstr>Courier New</vt:lpstr>
      <vt:lpstr>Poppins Bold</vt:lpstr>
      <vt:lpstr>Wingdings</vt:lpstr>
      <vt:lpstr>Poppins</vt:lpstr>
      <vt:lpstr>Book Antiqua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SAMADHAN 1.0</dc:title>
  <dc:creator>BHAVIKA AJWANI</dc:creator>
  <cp:lastModifiedBy>BHAVIKA AJWANI</cp:lastModifiedBy>
  <cp:revision>65</cp:revision>
  <dcterms:created xsi:type="dcterms:W3CDTF">2006-08-16T00:00:00Z</dcterms:created>
  <dcterms:modified xsi:type="dcterms:W3CDTF">2025-09-05T05:15:13Z</dcterms:modified>
  <dc:identifier>DAGVPOy7A7Q</dc:identifier>
</cp:coreProperties>
</file>